
<file path=[Content_Types].xml><?xml version="1.0" encoding="utf-8"?>
<Types xmlns="http://schemas.openxmlformats.org/package/2006/content-types">
  <Default Extension="xml" ContentType="application/xml"/>
  <Default Extension="jpeg" ContentType="image/jpeg"/>
  <Default Extension="jpg" ContentType="image/jpeg"/>
  <Default Extension="rels" ContentType="application/vnd.openxmlformats-package.relationships+xml"/>
  <Default Extension="wdp" ContentType="image/vnd.ms-photo"/>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9"/>
  </p:notesMasterIdLst>
  <p:handoutMasterIdLst>
    <p:handoutMasterId r:id="rId30"/>
  </p:handoutMasterIdLst>
  <p:sldIdLst>
    <p:sldId id="297" r:id="rId2"/>
    <p:sldId id="509" r:id="rId3"/>
    <p:sldId id="299" r:id="rId4"/>
    <p:sldId id="521" r:id="rId5"/>
    <p:sldId id="489" r:id="rId6"/>
    <p:sldId id="329" r:id="rId7"/>
    <p:sldId id="491" r:id="rId8"/>
    <p:sldId id="492" r:id="rId9"/>
    <p:sldId id="494" r:id="rId10"/>
    <p:sldId id="488" r:id="rId11"/>
    <p:sldId id="366" r:id="rId12"/>
    <p:sldId id="484" r:id="rId13"/>
    <p:sldId id="383" r:id="rId14"/>
    <p:sldId id="490" r:id="rId15"/>
    <p:sldId id="502" r:id="rId16"/>
    <p:sldId id="517" r:id="rId17"/>
    <p:sldId id="485" r:id="rId18"/>
    <p:sldId id="486" r:id="rId19"/>
    <p:sldId id="514" r:id="rId20"/>
    <p:sldId id="487" r:id="rId21"/>
    <p:sldId id="516" r:id="rId22"/>
    <p:sldId id="504" r:id="rId23"/>
    <p:sldId id="511" r:id="rId24"/>
    <p:sldId id="513" r:id="rId25"/>
    <p:sldId id="518" r:id="rId26"/>
    <p:sldId id="519" r:id="rId27"/>
    <p:sldId id="523" r:id="rId28"/>
  </p:sldIdLst>
  <p:sldSz cx="9144000" cy="6858000" type="screen4x3"/>
  <p:notesSz cx="7010400" cy="9296400"/>
  <p:defaultTex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 uri="{2D200454-40CA-4A62-9FC3-DE9A4176ACB9}">
      <p15:notesGuideLst xmlns:p15="http://schemas.microsoft.com/office/powerpoint/2012/main" xmlns="">
        <p15:guide id="1" orient="horz" pos="2929" userDrawn="1">
          <p15:clr>
            <a:srgbClr val="A4A3A4"/>
          </p15:clr>
        </p15:guide>
        <p15:guide id="2" pos="2208"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92BC2A"/>
    <a:srgbClr val="FFFFFF"/>
    <a:srgbClr val="AED64A"/>
    <a:srgbClr val="77933C"/>
    <a:srgbClr val="01BB32"/>
    <a:srgbClr val="038B4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Mittlere Formatvorlage 2 - Akz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9829" autoAdjust="0"/>
  </p:normalViewPr>
  <p:slideViewPr>
    <p:cSldViewPr>
      <p:cViewPr varScale="1">
        <p:scale>
          <a:sx n="69" d="100"/>
          <a:sy n="69" d="100"/>
        </p:scale>
        <p:origin x="-432" y="-104"/>
      </p:cViewPr>
      <p:guideLst>
        <p:guide orient="horz" pos="2160"/>
        <p:guide pos="2880"/>
      </p:guideLst>
    </p:cSldViewPr>
  </p:slideViewPr>
  <p:notesTextViewPr>
    <p:cViewPr>
      <p:scale>
        <a:sx n="1" d="1"/>
        <a:sy n="1" d="1"/>
      </p:scale>
      <p:origin x="0" y="0"/>
    </p:cViewPr>
  </p:notesTextViewPr>
  <p:sorterViewPr>
    <p:cViewPr>
      <p:scale>
        <a:sx n="66" d="100"/>
        <a:sy n="66" d="100"/>
      </p:scale>
      <p:origin x="0" y="2672"/>
    </p:cViewPr>
  </p:sorterViewPr>
  <p:notesViewPr>
    <p:cSldViewPr>
      <p:cViewPr varScale="1">
        <p:scale>
          <a:sx n="84" d="100"/>
          <a:sy n="84" d="100"/>
        </p:scale>
        <p:origin x="-3768" y="-84"/>
      </p:cViewPr>
      <p:guideLst>
        <p:guide orient="horz" pos="2929"/>
        <p:guide pos="2208"/>
      </p:guideLst>
    </p:cSldViewPr>
  </p:notesViewPr>
  <p:gridSpacing cx="72008" cy="72008"/>
</p:viewPr>
</file>

<file path=ppt/_rels/presentation.xml.rels><?xml version="1.0" encoding="UTF-8" standalone="yes"?>
<Relationships xmlns="http://schemas.openxmlformats.org/package/2006/relationships"><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notesMaster" Target="notesMasters/notesMaster1.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handoutMaster" Target="handoutMasters/handoutMaster1.xml"/><Relationship Id="rId31" Type="http://schemas.openxmlformats.org/officeDocument/2006/relationships/printerSettings" Target="printerSettings/printerSettings1.bin"/><Relationship Id="rId32" Type="http://schemas.openxmlformats.org/officeDocument/2006/relationships/presProps" Target="presProps.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viewProps" Target="viewProps.xml"/><Relationship Id="rId34" Type="http://schemas.openxmlformats.org/officeDocument/2006/relationships/theme" Target="theme/theme1.xml"/><Relationship Id="rId35"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057BDC6-E836-45AD-B32F-23C0EDD30C02}" type="doc">
      <dgm:prSet loTypeId="urn:microsoft.com/office/officeart/2005/8/layout/cycle2" loCatId="cycle" qsTypeId="urn:microsoft.com/office/officeart/2005/8/quickstyle/simple1" qsCatId="simple" csTypeId="urn:microsoft.com/office/officeart/2005/8/colors/accent1_2" csCatId="accent1" phldr="1"/>
      <dgm:spPr/>
      <dgm:t>
        <a:bodyPr/>
        <a:lstStyle/>
        <a:p>
          <a:endParaRPr lang="de-LU"/>
        </a:p>
      </dgm:t>
    </dgm:pt>
    <dgm:pt modelId="{BD85DC3D-2EE5-46C0-82C6-BE4A89C8C10C}">
      <dgm:prSet phldrT="[Text]"/>
      <dgm:spPr>
        <a:solidFill>
          <a:srgbClr val="77933C">
            <a:alpha val="69804"/>
          </a:srgbClr>
        </a:solidFill>
      </dgm:spPr>
      <dgm:t>
        <a:bodyPr/>
        <a:lstStyle/>
        <a:p>
          <a:r>
            <a:rPr lang="de-LU" dirty="0" smtClean="0"/>
            <a:t>CO2-Ausstoß</a:t>
          </a:r>
          <a:endParaRPr lang="de-LU" dirty="0"/>
        </a:p>
      </dgm:t>
    </dgm:pt>
    <dgm:pt modelId="{EB674F3F-3C4D-47B4-8E7D-F05FF1736587}" type="parTrans" cxnId="{156C8DE0-5B52-4AA8-86BF-47DB979BAFB3}">
      <dgm:prSet/>
      <dgm:spPr/>
      <dgm:t>
        <a:bodyPr/>
        <a:lstStyle/>
        <a:p>
          <a:endParaRPr lang="de-LU"/>
        </a:p>
      </dgm:t>
    </dgm:pt>
    <dgm:pt modelId="{17D43967-A987-46BB-B57C-56D85D09C568}" type="sibTrans" cxnId="{156C8DE0-5B52-4AA8-86BF-47DB979BAFB3}">
      <dgm:prSet/>
      <dgm:spPr>
        <a:solidFill>
          <a:srgbClr val="77933C"/>
        </a:solidFill>
        <a:ln>
          <a:solidFill>
            <a:schemeClr val="bg1"/>
          </a:solidFill>
        </a:ln>
      </dgm:spPr>
      <dgm:t>
        <a:bodyPr/>
        <a:lstStyle/>
        <a:p>
          <a:endParaRPr lang="de-LU"/>
        </a:p>
      </dgm:t>
    </dgm:pt>
    <dgm:pt modelId="{49414F2E-5C70-448A-B17F-02702EB73D5C}">
      <dgm:prSet phldrT="[Text]"/>
      <dgm:spPr>
        <a:solidFill>
          <a:srgbClr val="77933C">
            <a:alpha val="65882"/>
          </a:srgbClr>
        </a:solidFill>
      </dgm:spPr>
      <dgm:t>
        <a:bodyPr/>
        <a:lstStyle/>
        <a:p>
          <a:r>
            <a:rPr lang="de-LU" dirty="0" smtClean="0"/>
            <a:t>Heizen</a:t>
          </a:r>
          <a:endParaRPr lang="de-LU" dirty="0"/>
        </a:p>
      </dgm:t>
    </dgm:pt>
    <dgm:pt modelId="{D256BE6F-4E8A-4023-B2CC-0986954B3BB1}" type="parTrans" cxnId="{D6AF1573-B7F1-4C5B-91FA-D275DF20D921}">
      <dgm:prSet/>
      <dgm:spPr/>
      <dgm:t>
        <a:bodyPr/>
        <a:lstStyle/>
        <a:p>
          <a:endParaRPr lang="de-LU"/>
        </a:p>
      </dgm:t>
    </dgm:pt>
    <dgm:pt modelId="{D23D0D8E-792D-40A5-8AC7-CD879DD02BEC}" type="sibTrans" cxnId="{D6AF1573-B7F1-4C5B-91FA-D275DF20D921}">
      <dgm:prSet/>
      <dgm:spPr>
        <a:solidFill>
          <a:srgbClr val="77933C"/>
        </a:solidFill>
        <a:ln>
          <a:solidFill>
            <a:schemeClr val="bg1"/>
          </a:solidFill>
        </a:ln>
      </dgm:spPr>
      <dgm:t>
        <a:bodyPr/>
        <a:lstStyle/>
        <a:p>
          <a:endParaRPr lang="de-LU"/>
        </a:p>
      </dgm:t>
    </dgm:pt>
    <dgm:pt modelId="{40BFE35F-1D69-4E11-A96C-B395C982DB60}">
      <dgm:prSet phldrT="[Text]"/>
      <dgm:spPr>
        <a:solidFill>
          <a:srgbClr val="77933C">
            <a:alpha val="69804"/>
          </a:srgbClr>
        </a:solidFill>
      </dgm:spPr>
      <dgm:t>
        <a:bodyPr/>
        <a:lstStyle/>
        <a:p>
          <a:r>
            <a:rPr lang="de-LU" dirty="0" smtClean="0"/>
            <a:t>Begehung Heizzentrale</a:t>
          </a:r>
          <a:endParaRPr lang="de-LU" dirty="0"/>
        </a:p>
      </dgm:t>
    </dgm:pt>
    <dgm:pt modelId="{41473066-2D5E-4562-98C2-0CDE71DAD1B0}" type="parTrans" cxnId="{CA0E04C6-1BEE-434A-8F5D-201EA9B73952}">
      <dgm:prSet/>
      <dgm:spPr/>
      <dgm:t>
        <a:bodyPr/>
        <a:lstStyle/>
        <a:p>
          <a:endParaRPr lang="de-LU"/>
        </a:p>
      </dgm:t>
    </dgm:pt>
    <dgm:pt modelId="{53363F10-5C38-4B7F-9D01-6EA50D086619}" type="sibTrans" cxnId="{CA0E04C6-1BEE-434A-8F5D-201EA9B73952}">
      <dgm:prSet/>
      <dgm:spPr>
        <a:solidFill>
          <a:srgbClr val="77933C"/>
        </a:solidFill>
        <a:ln>
          <a:solidFill>
            <a:schemeClr val="bg1"/>
          </a:solidFill>
        </a:ln>
      </dgm:spPr>
      <dgm:t>
        <a:bodyPr/>
        <a:lstStyle/>
        <a:p>
          <a:endParaRPr lang="de-LU"/>
        </a:p>
      </dgm:t>
    </dgm:pt>
    <dgm:pt modelId="{1BA75EE0-F7AB-4F0B-9E75-E5BA53623736}" type="pres">
      <dgm:prSet presAssocID="{2057BDC6-E836-45AD-B32F-23C0EDD30C02}" presName="cycle" presStyleCnt="0">
        <dgm:presLayoutVars>
          <dgm:dir/>
          <dgm:resizeHandles val="exact"/>
        </dgm:presLayoutVars>
      </dgm:prSet>
      <dgm:spPr/>
      <dgm:t>
        <a:bodyPr/>
        <a:lstStyle/>
        <a:p>
          <a:endParaRPr lang="de-DE"/>
        </a:p>
      </dgm:t>
    </dgm:pt>
    <dgm:pt modelId="{06002FE3-5567-470A-A057-A63AC9BC2B70}" type="pres">
      <dgm:prSet presAssocID="{BD85DC3D-2EE5-46C0-82C6-BE4A89C8C10C}" presName="node" presStyleLbl="node1" presStyleIdx="0" presStyleCnt="3" custRadScaleRad="131034" custRadScaleInc="58664">
        <dgm:presLayoutVars>
          <dgm:bulletEnabled val="1"/>
        </dgm:presLayoutVars>
      </dgm:prSet>
      <dgm:spPr/>
      <dgm:t>
        <a:bodyPr/>
        <a:lstStyle/>
        <a:p>
          <a:endParaRPr lang="de-DE"/>
        </a:p>
      </dgm:t>
    </dgm:pt>
    <dgm:pt modelId="{6C6BDC3F-EDE1-41C2-9F90-0BD551619776}" type="pres">
      <dgm:prSet presAssocID="{17D43967-A987-46BB-B57C-56D85D09C568}" presName="sibTrans" presStyleLbl="sibTrans2D1" presStyleIdx="0" presStyleCnt="3"/>
      <dgm:spPr/>
      <dgm:t>
        <a:bodyPr/>
        <a:lstStyle/>
        <a:p>
          <a:endParaRPr lang="de-DE"/>
        </a:p>
      </dgm:t>
    </dgm:pt>
    <dgm:pt modelId="{6B107EEF-EB8F-48F8-89D2-843095034CE7}" type="pres">
      <dgm:prSet presAssocID="{17D43967-A987-46BB-B57C-56D85D09C568}" presName="connectorText" presStyleLbl="sibTrans2D1" presStyleIdx="0" presStyleCnt="3"/>
      <dgm:spPr/>
      <dgm:t>
        <a:bodyPr/>
        <a:lstStyle/>
        <a:p>
          <a:endParaRPr lang="de-DE"/>
        </a:p>
      </dgm:t>
    </dgm:pt>
    <dgm:pt modelId="{26BC4602-F302-496C-904C-A3BA6BF262B6}" type="pres">
      <dgm:prSet presAssocID="{49414F2E-5C70-448A-B17F-02702EB73D5C}" presName="node" presStyleLbl="node1" presStyleIdx="1" presStyleCnt="3" custScaleX="103257" custScaleY="98880" custRadScaleRad="125486" custRadScaleInc="-10298">
        <dgm:presLayoutVars>
          <dgm:bulletEnabled val="1"/>
        </dgm:presLayoutVars>
      </dgm:prSet>
      <dgm:spPr/>
      <dgm:t>
        <a:bodyPr/>
        <a:lstStyle/>
        <a:p>
          <a:endParaRPr lang="de-DE"/>
        </a:p>
      </dgm:t>
    </dgm:pt>
    <dgm:pt modelId="{E246D402-773D-45F9-B62E-488C8563BFF6}" type="pres">
      <dgm:prSet presAssocID="{D23D0D8E-792D-40A5-8AC7-CD879DD02BEC}" presName="sibTrans" presStyleLbl="sibTrans2D1" presStyleIdx="1" presStyleCnt="3"/>
      <dgm:spPr/>
      <dgm:t>
        <a:bodyPr/>
        <a:lstStyle/>
        <a:p>
          <a:endParaRPr lang="de-DE"/>
        </a:p>
      </dgm:t>
    </dgm:pt>
    <dgm:pt modelId="{4B91D16D-25F5-43E6-AA73-F79C06026F10}" type="pres">
      <dgm:prSet presAssocID="{D23D0D8E-792D-40A5-8AC7-CD879DD02BEC}" presName="connectorText" presStyleLbl="sibTrans2D1" presStyleIdx="1" presStyleCnt="3"/>
      <dgm:spPr/>
      <dgm:t>
        <a:bodyPr/>
        <a:lstStyle/>
        <a:p>
          <a:endParaRPr lang="de-DE"/>
        </a:p>
      </dgm:t>
    </dgm:pt>
    <dgm:pt modelId="{626C6D9F-6B6C-4295-AB2D-BB455D0846EB}" type="pres">
      <dgm:prSet presAssocID="{40BFE35F-1D69-4E11-A96C-B395C982DB60}" presName="node" presStyleLbl="node1" presStyleIdx="2" presStyleCnt="3" custRadScaleRad="75547" custRadScaleInc="12303">
        <dgm:presLayoutVars>
          <dgm:bulletEnabled val="1"/>
        </dgm:presLayoutVars>
      </dgm:prSet>
      <dgm:spPr/>
      <dgm:t>
        <a:bodyPr/>
        <a:lstStyle/>
        <a:p>
          <a:endParaRPr lang="de-DE"/>
        </a:p>
      </dgm:t>
    </dgm:pt>
    <dgm:pt modelId="{CB0E0734-29E0-4FB5-A701-C2E4EB003FF8}" type="pres">
      <dgm:prSet presAssocID="{53363F10-5C38-4B7F-9D01-6EA50D086619}" presName="sibTrans" presStyleLbl="sibTrans2D1" presStyleIdx="2" presStyleCnt="3"/>
      <dgm:spPr/>
      <dgm:t>
        <a:bodyPr/>
        <a:lstStyle/>
        <a:p>
          <a:endParaRPr lang="de-DE"/>
        </a:p>
      </dgm:t>
    </dgm:pt>
    <dgm:pt modelId="{23B700C5-1CD8-4EDC-84D1-77549B5ADC3A}" type="pres">
      <dgm:prSet presAssocID="{53363F10-5C38-4B7F-9D01-6EA50D086619}" presName="connectorText" presStyleLbl="sibTrans2D1" presStyleIdx="2" presStyleCnt="3"/>
      <dgm:spPr/>
      <dgm:t>
        <a:bodyPr/>
        <a:lstStyle/>
        <a:p>
          <a:endParaRPr lang="de-DE"/>
        </a:p>
      </dgm:t>
    </dgm:pt>
  </dgm:ptLst>
  <dgm:cxnLst>
    <dgm:cxn modelId="{43967657-9E87-47AA-A300-76BB48D75C6A}" type="presOf" srcId="{2057BDC6-E836-45AD-B32F-23C0EDD30C02}" destId="{1BA75EE0-F7AB-4F0B-9E75-E5BA53623736}" srcOrd="0" destOrd="0" presId="urn:microsoft.com/office/officeart/2005/8/layout/cycle2"/>
    <dgm:cxn modelId="{52AA7FEC-2480-4587-8B83-10B0CE481F19}" type="presOf" srcId="{BD85DC3D-2EE5-46C0-82C6-BE4A89C8C10C}" destId="{06002FE3-5567-470A-A057-A63AC9BC2B70}" srcOrd="0" destOrd="0" presId="urn:microsoft.com/office/officeart/2005/8/layout/cycle2"/>
    <dgm:cxn modelId="{CA0E04C6-1BEE-434A-8F5D-201EA9B73952}" srcId="{2057BDC6-E836-45AD-B32F-23C0EDD30C02}" destId="{40BFE35F-1D69-4E11-A96C-B395C982DB60}" srcOrd="2" destOrd="0" parTransId="{41473066-2D5E-4562-98C2-0CDE71DAD1B0}" sibTransId="{53363F10-5C38-4B7F-9D01-6EA50D086619}"/>
    <dgm:cxn modelId="{D6AF1573-B7F1-4C5B-91FA-D275DF20D921}" srcId="{2057BDC6-E836-45AD-B32F-23C0EDD30C02}" destId="{49414F2E-5C70-448A-B17F-02702EB73D5C}" srcOrd="1" destOrd="0" parTransId="{D256BE6F-4E8A-4023-B2CC-0986954B3BB1}" sibTransId="{D23D0D8E-792D-40A5-8AC7-CD879DD02BEC}"/>
    <dgm:cxn modelId="{075E9B81-DB74-4B3E-B759-6E1FE277628D}" type="presOf" srcId="{17D43967-A987-46BB-B57C-56D85D09C568}" destId="{6C6BDC3F-EDE1-41C2-9F90-0BD551619776}" srcOrd="0" destOrd="0" presId="urn:microsoft.com/office/officeart/2005/8/layout/cycle2"/>
    <dgm:cxn modelId="{4C88AA72-4AFF-41BB-A40F-0BDC5660C704}" type="presOf" srcId="{40BFE35F-1D69-4E11-A96C-B395C982DB60}" destId="{626C6D9F-6B6C-4295-AB2D-BB455D0846EB}" srcOrd="0" destOrd="0" presId="urn:microsoft.com/office/officeart/2005/8/layout/cycle2"/>
    <dgm:cxn modelId="{C0940EDD-D472-4088-A41B-72B26DD3BA08}" type="presOf" srcId="{17D43967-A987-46BB-B57C-56D85D09C568}" destId="{6B107EEF-EB8F-48F8-89D2-843095034CE7}" srcOrd="1" destOrd="0" presId="urn:microsoft.com/office/officeart/2005/8/layout/cycle2"/>
    <dgm:cxn modelId="{C85A497A-0539-41F5-A9AF-515ECDDD86A4}" type="presOf" srcId="{D23D0D8E-792D-40A5-8AC7-CD879DD02BEC}" destId="{4B91D16D-25F5-43E6-AA73-F79C06026F10}" srcOrd="1" destOrd="0" presId="urn:microsoft.com/office/officeart/2005/8/layout/cycle2"/>
    <dgm:cxn modelId="{E26172DA-92CC-415B-BFF5-7F6FC0A768C7}" type="presOf" srcId="{53363F10-5C38-4B7F-9D01-6EA50D086619}" destId="{CB0E0734-29E0-4FB5-A701-C2E4EB003FF8}" srcOrd="0" destOrd="0" presId="urn:microsoft.com/office/officeart/2005/8/layout/cycle2"/>
    <dgm:cxn modelId="{A4D23E71-F0B6-4185-9784-C3F7F89DB0B6}" type="presOf" srcId="{53363F10-5C38-4B7F-9D01-6EA50D086619}" destId="{23B700C5-1CD8-4EDC-84D1-77549B5ADC3A}" srcOrd="1" destOrd="0" presId="urn:microsoft.com/office/officeart/2005/8/layout/cycle2"/>
    <dgm:cxn modelId="{156C8DE0-5B52-4AA8-86BF-47DB979BAFB3}" srcId="{2057BDC6-E836-45AD-B32F-23C0EDD30C02}" destId="{BD85DC3D-2EE5-46C0-82C6-BE4A89C8C10C}" srcOrd="0" destOrd="0" parTransId="{EB674F3F-3C4D-47B4-8E7D-F05FF1736587}" sibTransId="{17D43967-A987-46BB-B57C-56D85D09C568}"/>
    <dgm:cxn modelId="{75F9AB92-09D3-4CCF-B526-AFDEF77F9BF1}" type="presOf" srcId="{49414F2E-5C70-448A-B17F-02702EB73D5C}" destId="{26BC4602-F302-496C-904C-A3BA6BF262B6}" srcOrd="0" destOrd="0" presId="urn:microsoft.com/office/officeart/2005/8/layout/cycle2"/>
    <dgm:cxn modelId="{FEF5E9DE-8483-4A05-9A71-34F5450BEBAE}" type="presOf" srcId="{D23D0D8E-792D-40A5-8AC7-CD879DD02BEC}" destId="{E246D402-773D-45F9-B62E-488C8563BFF6}" srcOrd="0" destOrd="0" presId="urn:microsoft.com/office/officeart/2005/8/layout/cycle2"/>
    <dgm:cxn modelId="{6FE6172F-1688-4CCA-9FDD-AC81FCD3D903}" type="presParOf" srcId="{1BA75EE0-F7AB-4F0B-9E75-E5BA53623736}" destId="{06002FE3-5567-470A-A057-A63AC9BC2B70}" srcOrd="0" destOrd="0" presId="urn:microsoft.com/office/officeart/2005/8/layout/cycle2"/>
    <dgm:cxn modelId="{7AE21F6A-DBDF-4E54-BA30-C3A8B3B0B998}" type="presParOf" srcId="{1BA75EE0-F7AB-4F0B-9E75-E5BA53623736}" destId="{6C6BDC3F-EDE1-41C2-9F90-0BD551619776}" srcOrd="1" destOrd="0" presId="urn:microsoft.com/office/officeart/2005/8/layout/cycle2"/>
    <dgm:cxn modelId="{66DBB467-27F9-4675-84F7-1940C8AD100D}" type="presParOf" srcId="{6C6BDC3F-EDE1-41C2-9F90-0BD551619776}" destId="{6B107EEF-EB8F-48F8-89D2-843095034CE7}" srcOrd="0" destOrd="0" presId="urn:microsoft.com/office/officeart/2005/8/layout/cycle2"/>
    <dgm:cxn modelId="{6C458ED6-7263-431C-A9C6-92542FB4929F}" type="presParOf" srcId="{1BA75EE0-F7AB-4F0B-9E75-E5BA53623736}" destId="{26BC4602-F302-496C-904C-A3BA6BF262B6}" srcOrd="2" destOrd="0" presId="urn:microsoft.com/office/officeart/2005/8/layout/cycle2"/>
    <dgm:cxn modelId="{B179F95B-D5DE-4995-B01A-50CB324D3D27}" type="presParOf" srcId="{1BA75EE0-F7AB-4F0B-9E75-E5BA53623736}" destId="{E246D402-773D-45F9-B62E-488C8563BFF6}" srcOrd="3" destOrd="0" presId="urn:microsoft.com/office/officeart/2005/8/layout/cycle2"/>
    <dgm:cxn modelId="{781CE036-ABF8-44B5-9DB1-B0DE57C8921A}" type="presParOf" srcId="{E246D402-773D-45F9-B62E-488C8563BFF6}" destId="{4B91D16D-25F5-43E6-AA73-F79C06026F10}" srcOrd="0" destOrd="0" presId="urn:microsoft.com/office/officeart/2005/8/layout/cycle2"/>
    <dgm:cxn modelId="{EBDC0A4E-EE98-4BE9-A216-DBEBF81F701C}" type="presParOf" srcId="{1BA75EE0-F7AB-4F0B-9E75-E5BA53623736}" destId="{626C6D9F-6B6C-4295-AB2D-BB455D0846EB}" srcOrd="4" destOrd="0" presId="urn:microsoft.com/office/officeart/2005/8/layout/cycle2"/>
    <dgm:cxn modelId="{5A6478F7-6737-4F55-B843-5504DA9CD49D}" type="presParOf" srcId="{1BA75EE0-F7AB-4F0B-9E75-E5BA53623736}" destId="{CB0E0734-29E0-4FB5-A701-C2E4EB003FF8}" srcOrd="5" destOrd="0" presId="urn:microsoft.com/office/officeart/2005/8/layout/cycle2"/>
    <dgm:cxn modelId="{7AA817D1-A274-4A2E-B9F4-1A085C3BB990}" type="presParOf" srcId="{CB0E0734-29E0-4FB5-A701-C2E4EB003FF8}" destId="{23B700C5-1CD8-4EDC-84D1-77549B5ADC3A}" srcOrd="0" destOrd="0" presId="urn:microsoft.com/office/officeart/2005/8/layout/cycle2"/>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6002FE3-5567-470A-A057-A63AC9BC2B70}">
      <dsp:nvSpPr>
        <dsp:cNvPr id="0" name=""/>
        <dsp:cNvSpPr/>
      </dsp:nvSpPr>
      <dsp:spPr>
        <a:xfrm>
          <a:off x="3326367" y="0"/>
          <a:ext cx="1902023" cy="1902023"/>
        </a:xfrm>
        <a:prstGeom prst="ellipse">
          <a:avLst/>
        </a:prstGeom>
        <a:solidFill>
          <a:srgbClr val="77933C">
            <a:alpha val="69804"/>
          </a:srgb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25400" rIns="25400" bIns="25400" numCol="1" spcCol="1270" anchor="ctr" anchorCtr="0">
          <a:noAutofit/>
        </a:bodyPr>
        <a:lstStyle/>
        <a:p>
          <a:pPr lvl="0" algn="ctr" defTabSz="889000">
            <a:lnSpc>
              <a:spcPct val="90000"/>
            </a:lnSpc>
            <a:spcBef>
              <a:spcPct val="0"/>
            </a:spcBef>
            <a:spcAft>
              <a:spcPct val="35000"/>
            </a:spcAft>
          </a:pPr>
          <a:r>
            <a:rPr lang="de-LU" sz="2000" kern="1200" dirty="0" smtClean="0"/>
            <a:t>CO2-Ausstoß</a:t>
          </a:r>
          <a:endParaRPr lang="de-LU" sz="2000" kern="1200" dirty="0"/>
        </a:p>
      </dsp:txBody>
      <dsp:txXfrm>
        <a:off x="3604912" y="278545"/>
        <a:ext cx="1344933" cy="1344933"/>
      </dsp:txXfrm>
    </dsp:sp>
    <dsp:sp modelId="{6C6BDC3F-EDE1-41C2-9F90-0BD551619776}">
      <dsp:nvSpPr>
        <dsp:cNvPr id="0" name=""/>
        <dsp:cNvSpPr/>
      </dsp:nvSpPr>
      <dsp:spPr>
        <a:xfrm rot="4523881">
          <a:off x="4421031" y="1866343"/>
          <a:ext cx="356849" cy="641932"/>
        </a:xfrm>
        <a:prstGeom prst="rightArrow">
          <a:avLst>
            <a:gd name="adj1" fmla="val 60000"/>
            <a:gd name="adj2" fmla="val 50000"/>
          </a:avLst>
        </a:prstGeom>
        <a:solidFill>
          <a:srgbClr val="77933C"/>
        </a:solidFill>
        <a:ln>
          <a:solidFill>
            <a:schemeClr val="bg1"/>
          </a:solid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711200">
            <a:lnSpc>
              <a:spcPct val="90000"/>
            </a:lnSpc>
            <a:spcBef>
              <a:spcPct val="0"/>
            </a:spcBef>
            <a:spcAft>
              <a:spcPct val="35000"/>
            </a:spcAft>
          </a:pPr>
          <a:endParaRPr lang="de-LU" sz="1600" kern="1200"/>
        </a:p>
      </dsp:txBody>
      <dsp:txXfrm>
        <a:off x="4461064" y="1942930"/>
        <a:ext cx="249794" cy="385160"/>
      </dsp:txXfrm>
    </dsp:sp>
    <dsp:sp modelId="{26BC4602-F302-496C-904C-A3BA6BF262B6}">
      <dsp:nvSpPr>
        <dsp:cNvPr id="0" name=""/>
        <dsp:cNvSpPr/>
      </dsp:nvSpPr>
      <dsp:spPr>
        <a:xfrm>
          <a:off x="3942582" y="2494896"/>
          <a:ext cx="1963972" cy="1880720"/>
        </a:xfrm>
        <a:prstGeom prst="ellipse">
          <a:avLst/>
        </a:prstGeom>
        <a:solidFill>
          <a:srgbClr val="77933C">
            <a:alpha val="65882"/>
          </a:srgb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25400" rIns="25400" bIns="25400" numCol="1" spcCol="1270" anchor="ctr" anchorCtr="0">
          <a:noAutofit/>
        </a:bodyPr>
        <a:lstStyle/>
        <a:p>
          <a:pPr lvl="0" algn="ctr" defTabSz="889000">
            <a:lnSpc>
              <a:spcPct val="90000"/>
            </a:lnSpc>
            <a:spcBef>
              <a:spcPct val="0"/>
            </a:spcBef>
            <a:spcAft>
              <a:spcPct val="35000"/>
            </a:spcAft>
          </a:pPr>
          <a:r>
            <a:rPr lang="de-LU" sz="2000" kern="1200" dirty="0" smtClean="0"/>
            <a:t>Heizen</a:t>
          </a:r>
          <a:endParaRPr lang="de-LU" sz="2000" kern="1200" dirty="0"/>
        </a:p>
      </dsp:txBody>
      <dsp:txXfrm>
        <a:off x="4230199" y="2770321"/>
        <a:ext cx="1388738" cy="1329870"/>
      </dsp:txXfrm>
    </dsp:sp>
    <dsp:sp modelId="{E246D402-773D-45F9-B62E-488C8563BFF6}">
      <dsp:nvSpPr>
        <dsp:cNvPr id="0" name=""/>
        <dsp:cNvSpPr/>
      </dsp:nvSpPr>
      <dsp:spPr>
        <a:xfrm rot="11201075">
          <a:off x="3106179" y="2936266"/>
          <a:ext cx="598830" cy="641932"/>
        </a:xfrm>
        <a:prstGeom prst="rightArrow">
          <a:avLst>
            <a:gd name="adj1" fmla="val 60000"/>
            <a:gd name="adj2" fmla="val 50000"/>
          </a:avLst>
        </a:prstGeom>
        <a:solidFill>
          <a:srgbClr val="77933C"/>
        </a:solidFill>
        <a:ln>
          <a:solidFill>
            <a:schemeClr val="bg1"/>
          </a:solid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711200">
            <a:lnSpc>
              <a:spcPct val="90000"/>
            </a:lnSpc>
            <a:spcBef>
              <a:spcPct val="0"/>
            </a:spcBef>
            <a:spcAft>
              <a:spcPct val="35000"/>
            </a:spcAft>
          </a:pPr>
          <a:endParaRPr lang="de-LU" sz="1600" kern="1200"/>
        </a:p>
      </dsp:txBody>
      <dsp:txXfrm rot="10800000">
        <a:off x="3285217" y="3075108"/>
        <a:ext cx="419181" cy="385160"/>
      </dsp:txXfrm>
    </dsp:sp>
    <dsp:sp modelId="{626C6D9F-6B6C-4295-AB2D-BB455D0846EB}">
      <dsp:nvSpPr>
        <dsp:cNvPr id="0" name=""/>
        <dsp:cNvSpPr/>
      </dsp:nvSpPr>
      <dsp:spPr>
        <a:xfrm>
          <a:off x="932109" y="2127786"/>
          <a:ext cx="1902023" cy="1902023"/>
        </a:xfrm>
        <a:prstGeom prst="ellipse">
          <a:avLst/>
        </a:prstGeom>
        <a:solidFill>
          <a:srgbClr val="77933C">
            <a:alpha val="69804"/>
          </a:srgb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25400" rIns="25400" bIns="25400" numCol="1" spcCol="1270" anchor="ctr" anchorCtr="0">
          <a:noAutofit/>
        </a:bodyPr>
        <a:lstStyle/>
        <a:p>
          <a:pPr lvl="0" algn="ctr" defTabSz="889000">
            <a:lnSpc>
              <a:spcPct val="90000"/>
            </a:lnSpc>
            <a:spcBef>
              <a:spcPct val="0"/>
            </a:spcBef>
            <a:spcAft>
              <a:spcPct val="35000"/>
            </a:spcAft>
          </a:pPr>
          <a:r>
            <a:rPr lang="de-LU" sz="2000" kern="1200" dirty="0" smtClean="0"/>
            <a:t>Begehung Heizzentrale</a:t>
          </a:r>
          <a:endParaRPr lang="de-LU" sz="2000" kern="1200" dirty="0"/>
        </a:p>
      </dsp:txBody>
      <dsp:txXfrm>
        <a:off x="1210654" y="2406331"/>
        <a:ext cx="1344933" cy="1344933"/>
      </dsp:txXfrm>
    </dsp:sp>
    <dsp:sp modelId="{CB0E0734-29E0-4FB5-A701-C2E4EB003FF8}">
      <dsp:nvSpPr>
        <dsp:cNvPr id="0" name=""/>
        <dsp:cNvSpPr/>
      </dsp:nvSpPr>
      <dsp:spPr>
        <a:xfrm rot="19102343">
          <a:off x="2720872" y="1706903"/>
          <a:ext cx="689578" cy="641932"/>
        </a:xfrm>
        <a:prstGeom prst="rightArrow">
          <a:avLst>
            <a:gd name="adj1" fmla="val 60000"/>
            <a:gd name="adj2" fmla="val 50000"/>
          </a:avLst>
        </a:prstGeom>
        <a:solidFill>
          <a:srgbClr val="77933C"/>
        </a:solidFill>
        <a:ln>
          <a:solidFill>
            <a:schemeClr val="bg1"/>
          </a:solid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711200">
            <a:lnSpc>
              <a:spcPct val="90000"/>
            </a:lnSpc>
            <a:spcBef>
              <a:spcPct val="0"/>
            </a:spcBef>
            <a:spcAft>
              <a:spcPct val="35000"/>
            </a:spcAft>
          </a:pPr>
          <a:endParaRPr lang="de-LU" sz="1600" kern="1200"/>
        </a:p>
      </dsp:txBody>
      <dsp:txXfrm>
        <a:off x="2745187" y="1899253"/>
        <a:ext cx="496998" cy="385160"/>
      </dsp:txXfrm>
    </dsp:sp>
  </dsp:spTree>
</dsp:drawing>
</file>

<file path=ppt/diagrams/layout1.xml><?xml version="1.0" encoding="utf-8"?>
<dgm:layoutDef xmlns:dgm="http://schemas.openxmlformats.org/drawingml/2006/diagram" xmlns:a="http://schemas.openxmlformats.org/drawingml/2006/main" uniqueId="urn:microsoft.com/office/officeart/2005/8/layout/cycle2">
  <dgm:title val=""/>
  <dgm:desc val=""/>
  <dgm:catLst>
    <dgm:cat type="cycle" pri="1000"/>
    <dgm:cat type="convert" pri="10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onstrLst>
      <dgm:constr type="w" for="ch" ptType="node" refType="w"/>
      <dgm:constr type="w" for="ch" ptType="sibTrans" refType="w" refFor="ch" refPtType="node" op="equ" fact="0.25"/>
      <dgm:constr type="sibSp" refType="w" refFor="ch" refPtType="node" fact="0.5"/>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9">
        <dgm:if name="Name10" axis="par ch" ptType="doc node" func="cnt" op="gt" val="1">
          <dgm:forEach name="sibTransForEach" axis="followSib" ptType="sibTrans" hideLastTrans="0" cnt="1">
            <dgm:layoutNode name="sibTrans">
              <dgm:choose name="Name11">
                <dgm:if name="Name12" axis="par ch" ptType="doc node" func="cnt" op="lt" val="3">
                  <dgm:alg type="conn">
                    <dgm:param type="begPts" val="radial"/>
                    <dgm:param type="endPts" val="radial"/>
                  </dgm:alg>
                </dgm:if>
                <dgm:else name="Name13">
                  <dgm:alg type="conn">
                    <dgm:param type="begPts" val="auto"/>
                    <dgm:param type="endPts" val="auto"/>
                  </dgm:alg>
                </dgm:else>
              </dgm:choose>
              <dgm:shape xmlns:r="http://schemas.openxmlformats.org/officeDocument/2006/relationships" type="conn" r:blip="">
                <dgm:adjLst/>
              </dgm:shape>
              <dgm:presOf axis="self"/>
              <dgm:constrLst>
                <dgm:constr type="h" refType="w" fact="1.35"/>
                <dgm:constr type="connDist"/>
                <dgm:constr type="w" for="ch" refType="connDist" fact="0.45"/>
                <dgm:constr type="h" for="ch" refType="h"/>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if>
        <dgm:else name="Name14"/>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1" y="4"/>
            <a:ext cx="3038475" cy="465138"/>
          </a:xfrm>
          <a:prstGeom prst="rect">
            <a:avLst/>
          </a:prstGeom>
        </p:spPr>
        <p:txBody>
          <a:bodyPr vert="horz" lIns="91419" tIns="45709" rIns="91419" bIns="45709" rtlCol="0"/>
          <a:lstStyle>
            <a:lvl1pPr algn="l">
              <a:defRPr sz="1200"/>
            </a:lvl1pPr>
          </a:lstStyle>
          <a:p>
            <a:endParaRPr lang="de-LU"/>
          </a:p>
        </p:txBody>
      </p:sp>
      <p:sp>
        <p:nvSpPr>
          <p:cNvPr id="3" name="Datumsplatzhalter 2"/>
          <p:cNvSpPr>
            <a:spLocks noGrp="1"/>
          </p:cNvSpPr>
          <p:nvPr>
            <p:ph type="dt" sz="quarter" idx="1"/>
          </p:nvPr>
        </p:nvSpPr>
        <p:spPr>
          <a:xfrm>
            <a:off x="3970338" y="4"/>
            <a:ext cx="3038475" cy="465138"/>
          </a:xfrm>
          <a:prstGeom prst="rect">
            <a:avLst/>
          </a:prstGeom>
        </p:spPr>
        <p:txBody>
          <a:bodyPr vert="horz" lIns="91419" tIns="45709" rIns="91419" bIns="45709" rtlCol="0"/>
          <a:lstStyle>
            <a:lvl1pPr algn="r">
              <a:defRPr sz="1200"/>
            </a:lvl1pPr>
          </a:lstStyle>
          <a:p>
            <a:fld id="{62C40646-5F64-4166-94EE-474CB242236C}" type="datetimeFigureOut">
              <a:rPr lang="de-LU" smtClean="0"/>
              <a:t>07.11.18</a:t>
            </a:fld>
            <a:endParaRPr lang="de-LU"/>
          </a:p>
        </p:txBody>
      </p:sp>
      <p:sp>
        <p:nvSpPr>
          <p:cNvPr id="4" name="Fußzeilenplatzhalter 3"/>
          <p:cNvSpPr>
            <a:spLocks noGrp="1"/>
          </p:cNvSpPr>
          <p:nvPr>
            <p:ph type="ftr" sz="quarter" idx="2"/>
          </p:nvPr>
        </p:nvSpPr>
        <p:spPr>
          <a:xfrm>
            <a:off x="1" y="8829678"/>
            <a:ext cx="3038475" cy="465138"/>
          </a:xfrm>
          <a:prstGeom prst="rect">
            <a:avLst/>
          </a:prstGeom>
        </p:spPr>
        <p:txBody>
          <a:bodyPr vert="horz" lIns="91419" tIns="45709" rIns="91419" bIns="45709" rtlCol="0" anchor="b"/>
          <a:lstStyle>
            <a:lvl1pPr algn="l">
              <a:defRPr sz="1200"/>
            </a:lvl1pPr>
          </a:lstStyle>
          <a:p>
            <a:endParaRPr lang="de-LU"/>
          </a:p>
        </p:txBody>
      </p:sp>
      <p:sp>
        <p:nvSpPr>
          <p:cNvPr id="5" name="Foliennummernplatzhalter 4"/>
          <p:cNvSpPr>
            <a:spLocks noGrp="1"/>
          </p:cNvSpPr>
          <p:nvPr>
            <p:ph type="sldNum" sz="quarter" idx="3"/>
          </p:nvPr>
        </p:nvSpPr>
        <p:spPr>
          <a:xfrm>
            <a:off x="3970338" y="8829678"/>
            <a:ext cx="3038475" cy="465138"/>
          </a:xfrm>
          <a:prstGeom prst="rect">
            <a:avLst/>
          </a:prstGeom>
        </p:spPr>
        <p:txBody>
          <a:bodyPr vert="horz" lIns="91419" tIns="45709" rIns="91419" bIns="45709" rtlCol="0" anchor="b"/>
          <a:lstStyle>
            <a:lvl1pPr algn="r">
              <a:defRPr sz="1200"/>
            </a:lvl1pPr>
          </a:lstStyle>
          <a:p>
            <a:fld id="{AA56EB49-2175-4944-ABB5-C5868FAFD2DB}" type="slidenum">
              <a:rPr lang="de-LU" smtClean="0"/>
              <a:t>‹#›</a:t>
            </a:fld>
            <a:endParaRPr lang="de-LU"/>
          </a:p>
        </p:txBody>
      </p:sp>
    </p:spTree>
    <p:extLst>
      <p:ext uri="{BB962C8B-B14F-4D97-AF65-F5344CB8AC3E}">
        <p14:creationId xmlns:p14="http://schemas.microsoft.com/office/powerpoint/2010/main" val="293394003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8"/>
            <a:ext cx="3038251" cy="464769"/>
          </a:xfrm>
          <a:prstGeom prst="rect">
            <a:avLst/>
          </a:prstGeom>
        </p:spPr>
        <p:txBody>
          <a:bodyPr vert="horz" lIns="61383" tIns="30691" rIns="61383" bIns="30691" rtlCol="0"/>
          <a:lstStyle>
            <a:lvl1pPr algn="l">
              <a:defRPr sz="800"/>
            </a:lvl1pPr>
          </a:lstStyle>
          <a:p>
            <a:endParaRPr lang="de-LU"/>
          </a:p>
        </p:txBody>
      </p:sp>
      <p:sp>
        <p:nvSpPr>
          <p:cNvPr id="3" name="Datumsplatzhalter 2"/>
          <p:cNvSpPr>
            <a:spLocks noGrp="1"/>
          </p:cNvSpPr>
          <p:nvPr>
            <p:ph type="dt" idx="1"/>
          </p:nvPr>
        </p:nvSpPr>
        <p:spPr>
          <a:xfrm>
            <a:off x="3971030" y="8"/>
            <a:ext cx="3038251" cy="464769"/>
          </a:xfrm>
          <a:prstGeom prst="rect">
            <a:avLst/>
          </a:prstGeom>
        </p:spPr>
        <p:txBody>
          <a:bodyPr vert="horz" lIns="61383" tIns="30691" rIns="61383" bIns="30691" rtlCol="0"/>
          <a:lstStyle>
            <a:lvl1pPr algn="r">
              <a:defRPr sz="800"/>
            </a:lvl1pPr>
          </a:lstStyle>
          <a:p>
            <a:fld id="{7D5BEF41-0048-424B-8234-CC511CFB2027}" type="datetimeFigureOut">
              <a:rPr lang="de-LU" smtClean="0"/>
              <a:t>07.11.18</a:t>
            </a:fld>
            <a:endParaRPr lang="de-LU"/>
          </a:p>
        </p:txBody>
      </p:sp>
      <p:sp>
        <p:nvSpPr>
          <p:cNvPr id="4" name="Folienbildplatzhalt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61383" tIns="30691" rIns="61383" bIns="30691" rtlCol="0" anchor="ctr"/>
          <a:lstStyle/>
          <a:p>
            <a:endParaRPr lang="de-LU"/>
          </a:p>
        </p:txBody>
      </p:sp>
      <p:sp>
        <p:nvSpPr>
          <p:cNvPr id="5" name="Notizenplatzhalter 4"/>
          <p:cNvSpPr>
            <a:spLocks noGrp="1"/>
          </p:cNvSpPr>
          <p:nvPr>
            <p:ph type="body" sz="quarter" idx="3"/>
          </p:nvPr>
        </p:nvSpPr>
        <p:spPr>
          <a:xfrm>
            <a:off x="700713" y="4415307"/>
            <a:ext cx="5608992" cy="4183946"/>
          </a:xfrm>
          <a:prstGeom prst="rect">
            <a:avLst/>
          </a:prstGeom>
        </p:spPr>
        <p:txBody>
          <a:bodyPr vert="horz" lIns="61383" tIns="30691" rIns="61383" bIns="30691" rtlCol="0"/>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LU"/>
          </a:p>
        </p:txBody>
      </p:sp>
      <p:sp>
        <p:nvSpPr>
          <p:cNvPr id="6" name="Fußzeilenplatzhalter 5"/>
          <p:cNvSpPr>
            <a:spLocks noGrp="1"/>
          </p:cNvSpPr>
          <p:nvPr>
            <p:ph type="ftr" sz="quarter" idx="4"/>
          </p:nvPr>
        </p:nvSpPr>
        <p:spPr>
          <a:xfrm>
            <a:off x="0" y="8829583"/>
            <a:ext cx="3038251" cy="464769"/>
          </a:xfrm>
          <a:prstGeom prst="rect">
            <a:avLst/>
          </a:prstGeom>
        </p:spPr>
        <p:txBody>
          <a:bodyPr vert="horz" lIns="61383" tIns="30691" rIns="61383" bIns="30691" rtlCol="0" anchor="b"/>
          <a:lstStyle>
            <a:lvl1pPr algn="l">
              <a:defRPr sz="800"/>
            </a:lvl1pPr>
          </a:lstStyle>
          <a:p>
            <a:endParaRPr lang="de-LU"/>
          </a:p>
        </p:txBody>
      </p:sp>
      <p:sp>
        <p:nvSpPr>
          <p:cNvPr id="7" name="Foliennummernplatzhalter 6"/>
          <p:cNvSpPr>
            <a:spLocks noGrp="1"/>
          </p:cNvSpPr>
          <p:nvPr>
            <p:ph type="sldNum" sz="quarter" idx="5"/>
          </p:nvPr>
        </p:nvSpPr>
        <p:spPr>
          <a:xfrm>
            <a:off x="3971030" y="8829583"/>
            <a:ext cx="3038251" cy="464769"/>
          </a:xfrm>
          <a:prstGeom prst="rect">
            <a:avLst/>
          </a:prstGeom>
        </p:spPr>
        <p:txBody>
          <a:bodyPr vert="horz" lIns="61383" tIns="30691" rIns="61383" bIns="30691" rtlCol="0" anchor="b"/>
          <a:lstStyle>
            <a:lvl1pPr algn="r">
              <a:defRPr sz="800"/>
            </a:lvl1pPr>
          </a:lstStyle>
          <a:p>
            <a:fld id="{62E59D12-0385-40CE-99EE-E4041475CAB9}" type="slidenum">
              <a:rPr lang="de-LU" smtClean="0"/>
              <a:t>‹#›</a:t>
            </a:fld>
            <a:endParaRPr lang="de-LU"/>
          </a:p>
        </p:txBody>
      </p:sp>
    </p:spTree>
    <p:extLst>
      <p:ext uri="{BB962C8B-B14F-4D97-AF65-F5344CB8AC3E}">
        <p14:creationId xmlns:p14="http://schemas.microsoft.com/office/powerpoint/2010/main" val="172632250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7.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LU" dirty="0"/>
          </a:p>
        </p:txBody>
      </p:sp>
      <p:sp>
        <p:nvSpPr>
          <p:cNvPr id="4" name="Foliennummernplatzhalter 3"/>
          <p:cNvSpPr>
            <a:spLocks noGrp="1"/>
          </p:cNvSpPr>
          <p:nvPr>
            <p:ph type="sldNum" sz="quarter" idx="10"/>
          </p:nvPr>
        </p:nvSpPr>
        <p:spPr/>
        <p:txBody>
          <a:bodyPr/>
          <a:lstStyle/>
          <a:p>
            <a:fld id="{62E59D12-0385-40CE-99EE-E4041475CAB9}" type="slidenum">
              <a:rPr lang="de-LU" smtClean="0"/>
              <a:t>1</a:t>
            </a:fld>
            <a:endParaRPr lang="de-LU"/>
          </a:p>
        </p:txBody>
      </p:sp>
    </p:spTree>
    <p:extLst>
      <p:ext uri="{BB962C8B-B14F-4D97-AF65-F5344CB8AC3E}">
        <p14:creationId xmlns:p14="http://schemas.microsoft.com/office/powerpoint/2010/main" val="407517592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LU" dirty="0"/>
          </a:p>
        </p:txBody>
      </p:sp>
      <p:sp>
        <p:nvSpPr>
          <p:cNvPr id="4" name="Foliennummernplatzhalter 3"/>
          <p:cNvSpPr>
            <a:spLocks noGrp="1"/>
          </p:cNvSpPr>
          <p:nvPr>
            <p:ph type="sldNum" sz="quarter" idx="10"/>
          </p:nvPr>
        </p:nvSpPr>
        <p:spPr/>
        <p:txBody>
          <a:bodyPr/>
          <a:lstStyle/>
          <a:p>
            <a:fld id="{62E59D12-0385-40CE-99EE-E4041475CAB9}" type="slidenum">
              <a:rPr lang="de-LU" smtClean="0"/>
              <a:t>10</a:t>
            </a:fld>
            <a:endParaRPr lang="de-LU"/>
          </a:p>
        </p:txBody>
      </p:sp>
    </p:spTree>
    <p:extLst>
      <p:ext uri="{BB962C8B-B14F-4D97-AF65-F5344CB8AC3E}">
        <p14:creationId xmlns:p14="http://schemas.microsoft.com/office/powerpoint/2010/main" val="330209402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LU" dirty="0"/>
          </a:p>
        </p:txBody>
      </p:sp>
      <p:sp>
        <p:nvSpPr>
          <p:cNvPr id="4" name="Foliennummernplatzhalter 3"/>
          <p:cNvSpPr>
            <a:spLocks noGrp="1"/>
          </p:cNvSpPr>
          <p:nvPr>
            <p:ph type="sldNum" sz="quarter" idx="10"/>
          </p:nvPr>
        </p:nvSpPr>
        <p:spPr/>
        <p:txBody>
          <a:bodyPr/>
          <a:lstStyle/>
          <a:p>
            <a:fld id="{62E59D12-0385-40CE-99EE-E4041475CAB9}" type="slidenum">
              <a:rPr lang="de-LU" smtClean="0"/>
              <a:t>13</a:t>
            </a:fld>
            <a:endParaRPr lang="de-LU"/>
          </a:p>
        </p:txBody>
      </p:sp>
    </p:spTree>
    <p:extLst>
      <p:ext uri="{BB962C8B-B14F-4D97-AF65-F5344CB8AC3E}">
        <p14:creationId xmlns:p14="http://schemas.microsoft.com/office/powerpoint/2010/main" val="114786996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LU" dirty="0"/>
          </a:p>
        </p:txBody>
      </p:sp>
      <p:sp>
        <p:nvSpPr>
          <p:cNvPr id="4" name="Foliennummernplatzhalter 3"/>
          <p:cNvSpPr>
            <a:spLocks noGrp="1"/>
          </p:cNvSpPr>
          <p:nvPr>
            <p:ph type="sldNum" sz="quarter" idx="10"/>
          </p:nvPr>
        </p:nvSpPr>
        <p:spPr/>
        <p:txBody>
          <a:bodyPr/>
          <a:lstStyle/>
          <a:p>
            <a:fld id="{62E59D12-0385-40CE-99EE-E4041475CAB9}" type="slidenum">
              <a:rPr lang="de-LU" smtClean="0"/>
              <a:t>14</a:t>
            </a:fld>
            <a:endParaRPr lang="de-LU"/>
          </a:p>
        </p:txBody>
      </p:sp>
    </p:spTree>
    <p:extLst>
      <p:ext uri="{BB962C8B-B14F-4D97-AF65-F5344CB8AC3E}">
        <p14:creationId xmlns:p14="http://schemas.microsoft.com/office/powerpoint/2010/main" val="337089028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LU"/>
          </a:p>
        </p:txBody>
      </p:sp>
      <p:sp>
        <p:nvSpPr>
          <p:cNvPr id="4" name="Foliennummernplatzhalter 3"/>
          <p:cNvSpPr>
            <a:spLocks noGrp="1"/>
          </p:cNvSpPr>
          <p:nvPr>
            <p:ph type="sldNum" sz="quarter" idx="10"/>
          </p:nvPr>
        </p:nvSpPr>
        <p:spPr/>
        <p:txBody>
          <a:bodyPr/>
          <a:lstStyle/>
          <a:p>
            <a:fld id="{62E59D12-0385-40CE-99EE-E4041475CAB9}" type="slidenum">
              <a:rPr lang="de-LU" smtClean="0"/>
              <a:t>15</a:t>
            </a:fld>
            <a:endParaRPr lang="de-LU"/>
          </a:p>
        </p:txBody>
      </p:sp>
    </p:spTree>
    <p:extLst>
      <p:ext uri="{BB962C8B-B14F-4D97-AF65-F5344CB8AC3E}">
        <p14:creationId xmlns:p14="http://schemas.microsoft.com/office/powerpoint/2010/main" val="387944574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LU" dirty="0"/>
          </a:p>
        </p:txBody>
      </p:sp>
      <p:sp>
        <p:nvSpPr>
          <p:cNvPr id="4" name="Foliennummernplatzhalter 3"/>
          <p:cNvSpPr>
            <a:spLocks noGrp="1"/>
          </p:cNvSpPr>
          <p:nvPr>
            <p:ph type="sldNum" sz="quarter" idx="10"/>
          </p:nvPr>
        </p:nvSpPr>
        <p:spPr/>
        <p:txBody>
          <a:bodyPr/>
          <a:lstStyle/>
          <a:p>
            <a:fld id="{62E59D12-0385-40CE-99EE-E4041475CAB9}" type="slidenum">
              <a:rPr lang="de-LU" smtClean="0"/>
              <a:t>22</a:t>
            </a:fld>
            <a:endParaRPr lang="de-LU"/>
          </a:p>
        </p:txBody>
      </p:sp>
    </p:spTree>
    <p:extLst>
      <p:ext uri="{BB962C8B-B14F-4D97-AF65-F5344CB8AC3E}">
        <p14:creationId xmlns:p14="http://schemas.microsoft.com/office/powerpoint/2010/main" val="407517592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LU" dirty="0"/>
          </a:p>
        </p:txBody>
      </p:sp>
      <p:sp>
        <p:nvSpPr>
          <p:cNvPr id="4" name="Foliennummernplatzhalter 3"/>
          <p:cNvSpPr>
            <a:spLocks noGrp="1"/>
          </p:cNvSpPr>
          <p:nvPr>
            <p:ph type="sldNum" sz="quarter" idx="10"/>
          </p:nvPr>
        </p:nvSpPr>
        <p:spPr/>
        <p:txBody>
          <a:bodyPr/>
          <a:lstStyle/>
          <a:p>
            <a:fld id="{62E59D12-0385-40CE-99EE-E4041475CAB9}" type="slidenum">
              <a:rPr lang="de-LU" smtClean="0"/>
              <a:t>24</a:t>
            </a:fld>
            <a:endParaRPr lang="de-LU"/>
          </a:p>
        </p:txBody>
      </p:sp>
    </p:spTree>
    <p:extLst>
      <p:ext uri="{BB962C8B-B14F-4D97-AF65-F5344CB8AC3E}">
        <p14:creationId xmlns:p14="http://schemas.microsoft.com/office/powerpoint/2010/main" val="387944574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LU" dirty="0"/>
          </a:p>
        </p:txBody>
      </p:sp>
      <p:sp>
        <p:nvSpPr>
          <p:cNvPr id="4" name="Foliennummernplatzhalter 3"/>
          <p:cNvSpPr>
            <a:spLocks noGrp="1"/>
          </p:cNvSpPr>
          <p:nvPr>
            <p:ph type="sldNum" sz="quarter" idx="10"/>
          </p:nvPr>
        </p:nvSpPr>
        <p:spPr/>
        <p:txBody>
          <a:bodyPr/>
          <a:lstStyle/>
          <a:p>
            <a:fld id="{62E59D12-0385-40CE-99EE-E4041475CAB9}" type="slidenum">
              <a:rPr lang="de-LU" smtClean="0"/>
              <a:t>27</a:t>
            </a:fld>
            <a:endParaRPr lang="de-LU"/>
          </a:p>
        </p:txBody>
      </p:sp>
    </p:spTree>
    <p:extLst>
      <p:ext uri="{BB962C8B-B14F-4D97-AF65-F5344CB8AC3E}">
        <p14:creationId xmlns:p14="http://schemas.microsoft.com/office/powerpoint/2010/main" val="231713673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LU"/>
          </a:p>
        </p:txBody>
      </p:sp>
      <p:sp>
        <p:nvSpPr>
          <p:cNvPr id="4" name="Foliennummernplatzhalter 3"/>
          <p:cNvSpPr>
            <a:spLocks noGrp="1"/>
          </p:cNvSpPr>
          <p:nvPr>
            <p:ph type="sldNum" sz="quarter" idx="10"/>
          </p:nvPr>
        </p:nvSpPr>
        <p:spPr/>
        <p:txBody>
          <a:bodyPr/>
          <a:lstStyle/>
          <a:p>
            <a:fld id="{62E59D12-0385-40CE-99EE-E4041475CAB9}" type="slidenum">
              <a:rPr lang="de-LU" smtClean="0"/>
              <a:t>2</a:t>
            </a:fld>
            <a:endParaRPr lang="de-LU"/>
          </a:p>
        </p:txBody>
      </p:sp>
    </p:spTree>
    <p:extLst>
      <p:ext uri="{BB962C8B-B14F-4D97-AF65-F5344CB8AC3E}">
        <p14:creationId xmlns:p14="http://schemas.microsoft.com/office/powerpoint/2010/main" val="387944574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LU" dirty="0"/>
          </a:p>
        </p:txBody>
      </p:sp>
      <p:sp>
        <p:nvSpPr>
          <p:cNvPr id="4" name="Foliennummernplatzhalter 3"/>
          <p:cNvSpPr>
            <a:spLocks noGrp="1"/>
          </p:cNvSpPr>
          <p:nvPr>
            <p:ph type="sldNum" sz="quarter" idx="10"/>
          </p:nvPr>
        </p:nvSpPr>
        <p:spPr/>
        <p:txBody>
          <a:bodyPr/>
          <a:lstStyle/>
          <a:p>
            <a:fld id="{62E59D12-0385-40CE-99EE-E4041475CAB9}" type="slidenum">
              <a:rPr lang="de-LU" smtClean="0"/>
              <a:t>3</a:t>
            </a:fld>
            <a:endParaRPr lang="de-LU"/>
          </a:p>
        </p:txBody>
      </p:sp>
    </p:spTree>
    <p:extLst>
      <p:ext uri="{BB962C8B-B14F-4D97-AF65-F5344CB8AC3E}">
        <p14:creationId xmlns:p14="http://schemas.microsoft.com/office/powerpoint/2010/main" val="387944574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LU" dirty="0"/>
          </a:p>
        </p:txBody>
      </p:sp>
      <p:sp>
        <p:nvSpPr>
          <p:cNvPr id="4" name="Foliennummernplatzhalter 3"/>
          <p:cNvSpPr>
            <a:spLocks noGrp="1"/>
          </p:cNvSpPr>
          <p:nvPr>
            <p:ph type="sldNum" sz="quarter" idx="10"/>
          </p:nvPr>
        </p:nvSpPr>
        <p:spPr/>
        <p:txBody>
          <a:bodyPr/>
          <a:lstStyle/>
          <a:p>
            <a:fld id="{62E59D12-0385-40CE-99EE-E4041475CAB9}" type="slidenum">
              <a:rPr lang="de-LU" smtClean="0"/>
              <a:t>4</a:t>
            </a:fld>
            <a:endParaRPr lang="de-LU"/>
          </a:p>
        </p:txBody>
      </p:sp>
    </p:spTree>
    <p:extLst>
      <p:ext uri="{BB962C8B-B14F-4D97-AF65-F5344CB8AC3E}">
        <p14:creationId xmlns:p14="http://schemas.microsoft.com/office/powerpoint/2010/main" val="349840806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LU"/>
          </a:p>
        </p:txBody>
      </p:sp>
      <p:sp>
        <p:nvSpPr>
          <p:cNvPr id="4" name="Foliennummernplatzhalter 3"/>
          <p:cNvSpPr>
            <a:spLocks noGrp="1"/>
          </p:cNvSpPr>
          <p:nvPr>
            <p:ph type="sldNum" sz="quarter" idx="10"/>
          </p:nvPr>
        </p:nvSpPr>
        <p:spPr/>
        <p:txBody>
          <a:bodyPr/>
          <a:lstStyle/>
          <a:p>
            <a:fld id="{62E59D12-0385-40CE-99EE-E4041475CAB9}" type="slidenum">
              <a:rPr lang="de-LU" smtClean="0"/>
              <a:t>5</a:t>
            </a:fld>
            <a:endParaRPr lang="de-LU"/>
          </a:p>
        </p:txBody>
      </p:sp>
    </p:spTree>
    <p:extLst>
      <p:ext uri="{BB962C8B-B14F-4D97-AF65-F5344CB8AC3E}">
        <p14:creationId xmlns:p14="http://schemas.microsoft.com/office/powerpoint/2010/main" val="387944574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LU"/>
          </a:p>
        </p:txBody>
      </p:sp>
      <p:sp>
        <p:nvSpPr>
          <p:cNvPr id="4" name="Foliennummernplatzhalter 3"/>
          <p:cNvSpPr>
            <a:spLocks noGrp="1"/>
          </p:cNvSpPr>
          <p:nvPr>
            <p:ph type="sldNum" sz="quarter" idx="10"/>
          </p:nvPr>
        </p:nvSpPr>
        <p:spPr/>
        <p:txBody>
          <a:bodyPr/>
          <a:lstStyle/>
          <a:p>
            <a:fld id="{62E59D12-0385-40CE-99EE-E4041475CAB9}" type="slidenum">
              <a:rPr lang="de-LU" smtClean="0"/>
              <a:t>6</a:t>
            </a:fld>
            <a:endParaRPr lang="de-LU"/>
          </a:p>
        </p:txBody>
      </p:sp>
    </p:spTree>
    <p:extLst>
      <p:ext uri="{BB962C8B-B14F-4D97-AF65-F5344CB8AC3E}">
        <p14:creationId xmlns:p14="http://schemas.microsoft.com/office/powerpoint/2010/main" val="334802078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defTabSz="914184">
              <a:defRPr/>
            </a:pPr>
            <a:r>
              <a:rPr lang="de-LU" dirty="0"/>
              <a:t>Warum uns kalt wird, wenn wir keinen Pulli anhaben, sehen wir in der Aufnahme mit der Wärmebildkamera. Die weißen und pinken Flächen strahlen viel Wärme ab. Dies empfinden wir als Kälte. Unser Körper muss diese Wärme wieder herstellen, wie die Heizung eines Gebäudes mehr arbeiten muss, wenn es schlecht gedämmt ist oder wir die Türen immer auf lassen.</a:t>
            </a:r>
          </a:p>
          <a:p>
            <a:endParaRPr lang="de-LU" dirty="0"/>
          </a:p>
        </p:txBody>
      </p:sp>
      <p:sp>
        <p:nvSpPr>
          <p:cNvPr id="4" name="Foliennummernplatzhalter 3"/>
          <p:cNvSpPr>
            <a:spLocks noGrp="1"/>
          </p:cNvSpPr>
          <p:nvPr>
            <p:ph type="sldNum" sz="quarter" idx="10"/>
          </p:nvPr>
        </p:nvSpPr>
        <p:spPr/>
        <p:txBody>
          <a:bodyPr/>
          <a:lstStyle/>
          <a:p>
            <a:fld id="{62E59D12-0385-40CE-99EE-E4041475CAB9}" type="slidenum">
              <a:rPr lang="de-LU" smtClean="0"/>
              <a:t>7</a:t>
            </a:fld>
            <a:endParaRPr lang="de-LU"/>
          </a:p>
        </p:txBody>
      </p:sp>
    </p:spTree>
    <p:extLst>
      <p:ext uri="{BB962C8B-B14F-4D97-AF65-F5344CB8AC3E}">
        <p14:creationId xmlns:p14="http://schemas.microsoft.com/office/powerpoint/2010/main" val="5537956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LU" dirty="0"/>
              <a:t>Wenn wir unseren Körper „dämmen“, muss er viel weniger Energie selbst herstellen. Das ist nicht nur angenehmer, sondern schützt uns auch vor Auskühlung und Erkältung.</a:t>
            </a:r>
          </a:p>
          <a:p>
            <a:endParaRPr lang="de-LU" dirty="0"/>
          </a:p>
        </p:txBody>
      </p:sp>
      <p:sp>
        <p:nvSpPr>
          <p:cNvPr id="4" name="Foliennummernplatzhalter 3"/>
          <p:cNvSpPr>
            <a:spLocks noGrp="1"/>
          </p:cNvSpPr>
          <p:nvPr>
            <p:ph type="sldNum" sz="quarter" idx="10"/>
          </p:nvPr>
        </p:nvSpPr>
        <p:spPr/>
        <p:txBody>
          <a:bodyPr/>
          <a:lstStyle/>
          <a:p>
            <a:fld id="{62E59D12-0385-40CE-99EE-E4041475CAB9}" type="slidenum">
              <a:rPr lang="de-LU" smtClean="0"/>
              <a:t>8</a:t>
            </a:fld>
            <a:endParaRPr lang="de-LU"/>
          </a:p>
        </p:txBody>
      </p:sp>
    </p:spTree>
    <p:extLst>
      <p:ext uri="{BB962C8B-B14F-4D97-AF65-F5344CB8AC3E}">
        <p14:creationId xmlns:p14="http://schemas.microsoft.com/office/powerpoint/2010/main" val="35474235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LU" dirty="0"/>
          </a:p>
        </p:txBody>
      </p:sp>
      <p:sp>
        <p:nvSpPr>
          <p:cNvPr id="4" name="Foliennummernplatzhalter 3"/>
          <p:cNvSpPr>
            <a:spLocks noGrp="1"/>
          </p:cNvSpPr>
          <p:nvPr>
            <p:ph type="sldNum" sz="quarter" idx="10"/>
          </p:nvPr>
        </p:nvSpPr>
        <p:spPr/>
        <p:txBody>
          <a:bodyPr/>
          <a:lstStyle/>
          <a:p>
            <a:fld id="{62E59D12-0385-40CE-99EE-E4041475CAB9}" type="slidenum">
              <a:rPr lang="de-LU" smtClean="0"/>
              <a:t>9</a:t>
            </a:fld>
            <a:endParaRPr lang="de-LU"/>
          </a:p>
        </p:txBody>
      </p:sp>
    </p:spTree>
    <p:extLst>
      <p:ext uri="{BB962C8B-B14F-4D97-AF65-F5344CB8AC3E}">
        <p14:creationId xmlns:p14="http://schemas.microsoft.com/office/powerpoint/2010/main" val="87068387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2" name="Titel 1"/>
          <p:cNvSpPr>
            <a:spLocks noGrp="1"/>
          </p:cNvSpPr>
          <p:nvPr>
            <p:ph type="ctrTitle"/>
          </p:nvPr>
        </p:nvSpPr>
        <p:spPr>
          <a:xfrm>
            <a:off x="685800" y="2130425"/>
            <a:ext cx="7772400" cy="1470025"/>
          </a:xfrm>
        </p:spPr>
        <p:txBody>
          <a:bodyPr/>
          <a:lstStyle/>
          <a:p>
            <a:r>
              <a:rPr lang="de-DE" smtClean="0"/>
              <a:t>Titelmasterformat durch Klicken bearbeiten</a:t>
            </a:r>
            <a:endParaRPr lang="de-LU"/>
          </a:p>
        </p:txBody>
      </p:sp>
      <p:sp>
        <p:nvSpPr>
          <p:cNvPr id="3" name="Untertitel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de-DE" smtClean="0"/>
              <a:t>Formatvorlage des Untertitelmasters durch Klicken bearbeiten</a:t>
            </a:r>
            <a:endParaRPr lang="de-LU"/>
          </a:p>
        </p:txBody>
      </p:sp>
      <p:sp>
        <p:nvSpPr>
          <p:cNvPr id="4" name="Datumsplatzhalter 3"/>
          <p:cNvSpPr>
            <a:spLocks noGrp="1"/>
          </p:cNvSpPr>
          <p:nvPr>
            <p:ph type="dt" sz="half" idx="10"/>
          </p:nvPr>
        </p:nvSpPr>
        <p:spPr/>
        <p:txBody>
          <a:bodyPr/>
          <a:lstStyle/>
          <a:p>
            <a:fld id="{49C75377-4BA2-4213-BB3B-4EEB9FDF82D9}" type="datetimeFigureOut">
              <a:rPr lang="de-LU" smtClean="0"/>
              <a:t>07.11.18</a:t>
            </a:fld>
            <a:endParaRPr lang="de-LU"/>
          </a:p>
        </p:txBody>
      </p:sp>
      <p:sp>
        <p:nvSpPr>
          <p:cNvPr id="5" name="Fußzeilenplatzhalter 4"/>
          <p:cNvSpPr>
            <a:spLocks noGrp="1"/>
          </p:cNvSpPr>
          <p:nvPr>
            <p:ph type="ftr" sz="quarter" idx="11"/>
          </p:nvPr>
        </p:nvSpPr>
        <p:spPr/>
        <p:txBody>
          <a:bodyPr/>
          <a:lstStyle/>
          <a:p>
            <a:endParaRPr lang="de-LU"/>
          </a:p>
        </p:txBody>
      </p:sp>
      <p:sp>
        <p:nvSpPr>
          <p:cNvPr id="6" name="Foliennummernplatzhalter 5"/>
          <p:cNvSpPr>
            <a:spLocks noGrp="1"/>
          </p:cNvSpPr>
          <p:nvPr>
            <p:ph type="sldNum" sz="quarter" idx="12"/>
          </p:nvPr>
        </p:nvSpPr>
        <p:spPr/>
        <p:txBody>
          <a:bodyPr/>
          <a:lstStyle/>
          <a:p>
            <a:fld id="{CD3ECE0E-E3C4-4615-816E-00A1B0125E6A}" type="slidenum">
              <a:rPr lang="de-LU" smtClean="0"/>
              <a:t>‹#›</a:t>
            </a:fld>
            <a:endParaRPr lang="de-LU"/>
          </a:p>
        </p:txBody>
      </p:sp>
    </p:spTree>
    <p:extLst>
      <p:ext uri="{BB962C8B-B14F-4D97-AF65-F5344CB8AC3E}">
        <p14:creationId xmlns:p14="http://schemas.microsoft.com/office/powerpoint/2010/main" val="411012559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LU"/>
          </a:p>
        </p:txBody>
      </p:sp>
      <p:sp>
        <p:nvSpPr>
          <p:cNvPr id="3" name="Vertikaler Textplatzhalter 2"/>
          <p:cNvSpPr>
            <a:spLocks noGrp="1"/>
          </p:cNvSpPr>
          <p:nvPr>
            <p:ph type="body" orient="vert" idx="1"/>
          </p:nvPr>
        </p:nvSpPr>
        <p:spPr/>
        <p:txBody>
          <a:bodyPr vert="eaVert"/>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LU"/>
          </a:p>
        </p:txBody>
      </p:sp>
      <p:sp>
        <p:nvSpPr>
          <p:cNvPr id="4" name="Datumsplatzhalter 3"/>
          <p:cNvSpPr>
            <a:spLocks noGrp="1"/>
          </p:cNvSpPr>
          <p:nvPr>
            <p:ph type="dt" sz="half" idx="10"/>
          </p:nvPr>
        </p:nvSpPr>
        <p:spPr/>
        <p:txBody>
          <a:bodyPr/>
          <a:lstStyle/>
          <a:p>
            <a:fld id="{49C75377-4BA2-4213-BB3B-4EEB9FDF82D9}" type="datetimeFigureOut">
              <a:rPr lang="de-LU" smtClean="0"/>
              <a:t>07.11.18</a:t>
            </a:fld>
            <a:endParaRPr lang="de-LU"/>
          </a:p>
        </p:txBody>
      </p:sp>
      <p:sp>
        <p:nvSpPr>
          <p:cNvPr id="5" name="Fußzeilenplatzhalter 4"/>
          <p:cNvSpPr>
            <a:spLocks noGrp="1"/>
          </p:cNvSpPr>
          <p:nvPr>
            <p:ph type="ftr" sz="quarter" idx="11"/>
          </p:nvPr>
        </p:nvSpPr>
        <p:spPr/>
        <p:txBody>
          <a:bodyPr/>
          <a:lstStyle/>
          <a:p>
            <a:endParaRPr lang="de-LU"/>
          </a:p>
        </p:txBody>
      </p:sp>
      <p:sp>
        <p:nvSpPr>
          <p:cNvPr id="6" name="Foliennummernplatzhalter 5"/>
          <p:cNvSpPr>
            <a:spLocks noGrp="1"/>
          </p:cNvSpPr>
          <p:nvPr>
            <p:ph type="sldNum" sz="quarter" idx="12"/>
          </p:nvPr>
        </p:nvSpPr>
        <p:spPr/>
        <p:txBody>
          <a:bodyPr/>
          <a:lstStyle/>
          <a:p>
            <a:fld id="{CD3ECE0E-E3C4-4615-816E-00A1B0125E6A}" type="slidenum">
              <a:rPr lang="de-LU" smtClean="0"/>
              <a:t>‹#›</a:t>
            </a:fld>
            <a:endParaRPr lang="de-LU"/>
          </a:p>
        </p:txBody>
      </p:sp>
    </p:spTree>
    <p:extLst>
      <p:ext uri="{BB962C8B-B14F-4D97-AF65-F5344CB8AC3E}">
        <p14:creationId xmlns:p14="http://schemas.microsoft.com/office/powerpoint/2010/main" val="136959688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p:cNvSpPr>
            <a:spLocks noGrp="1"/>
          </p:cNvSpPr>
          <p:nvPr>
            <p:ph type="title" orient="vert"/>
          </p:nvPr>
        </p:nvSpPr>
        <p:spPr>
          <a:xfrm>
            <a:off x="6629400" y="274638"/>
            <a:ext cx="2057400" cy="5851525"/>
          </a:xfrm>
        </p:spPr>
        <p:txBody>
          <a:bodyPr vert="eaVert"/>
          <a:lstStyle/>
          <a:p>
            <a:r>
              <a:rPr lang="de-DE" smtClean="0"/>
              <a:t>Titelmasterformat durch Klicken bearbeiten</a:t>
            </a:r>
            <a:endParaRPr lang="de-LU"/>
          </a:p>
        </p:txBody>
      </p:sp>
      <p:sp>
        <p:nvSpPr>
          <p:cNvPr id="3" name="Vertikaler Textplatzhalter 2"/>
          <p:cNvSpPr>
            <a:spLocks noGrp="1"/>
          </p:cNvSpPr>
          <p:nvPr>
            <p:ph type="body" orient="vert" idx="1"/>
          </p:nvPr>
        </p:nvSpPr>
        <p:spPr>
          <a:xfrm>
            <a:off x="457200" y="274638"/>
            <a:ext cx="6019800" cy="5851525"/>
          </a:xfrm>
        </p:spPr>
        <p:txBody>
          <a:bodyPr vert="eaVert"/>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LU"/>
          </a:p>
        </p:txBody>
      </p:sp>
      <p:sp>
        <p:nvSpPr>
          <p:cNvPr id="4" name="Datumsplatzhalter 3"/>
          <p:cNvSpPr>
            <a:spLocks noGrp="1"/>
          </p:cNvSpPr>
          <p:nvPr>
            <p:ph type="dt" sz="half" idx="10"/>
          </p:nvPr>
        </p:nvSpPr>
        <p:spPr/>
        <p:txBody>
          <a:bodyPr/>
          <a:lstStyle/>
          <a:p>
            <a:fld id="{49C75377-4BA2-4213-BB3B-4EEB9FDF82D9}" type="datetimeFigureOut">
              <a:rPr lang="de-LU" smtClean="0"/>
              <a:t>07.11.18</a:t>
            </a:fld>
            <a:endParaRPr lang="de-LU"/>
          </a:p>
        </p:txBody>
      </p:sp>
      <p:sp>
        <p:nvSpPr>
          <p:cNvPr id="5" name="Fußzeilenplatzhalter 4"/>
          <p:cNvSpPr>
            <a:spLocks noGrp="1"/>
          </p:cNvSpPr>
          <p:nvPr>
            <p:ph type="ftr" sz="quarter" idx="11"/>
          </p:nvPr>
        </p:nvSpPr>
        <p:spPr/>
        <p:txBody>
          <a:bodyPr/>
          <a:lstStyle/>
          <a:p>
            <a:endParaRPr lang="de-LU"/>
          </a:p>
        </p:txBody>
      </p:sp>
      <p:sp>
        <p:nvSpPr>
          <p:cNvPr id="6" name="Foliennummernplatzhalter 5"/>
          <p:cNvSpPr>
            <a:spLocks noGrp="1"/>
          </p:cNvSpPr>
          <p:nvPr>
            <p:ph type="sldNum" sz="quarter" idx="12"/>
          </p:nvPr>
        </p:nvSpPr>
        <p:spPr/>
        <p:txBody>
          <a:bodyPr/>
          <a:lstStyle/>
          <a:p>
            <a:fld id="{CD3ECE0E-E3C4-4615-816E-00A1B0125E6A}" type="slidenum">
              <a:rPr lang="de-LU" smtClean="0"/>
              <a:t>‹#›</a:t>
            </a:fld>
            <a:endParaRPr lang="de-LU"/>
          </a:p>
        </p:txBody>
      </p:sp>
    </p:spTree>
    <p:extLst>
      <p:ext uri="{BB962C8B-B14F-4D97-AF65-F5344CB8AC3E}">
        <p14:creationId xmlns:p14="http://schemas.microsoft.com/office/powerpoint/2010/main" val="246752654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LU"/>
          </a:p>
        </p:txBody>
      </p:sp>
      <p:sp>
        <p:nvSpPr>
          <p:cNvPr id="3" name="Inhaltsplatzhalter 2"/>
          <p:cNvSpPr>
            <a:spLocks noGrp="1"/>
          </p:cNvSpPr>
          <p:nvPr>
            <p:ph idx="1"/>
          </p:nvPr>
        </p:nvSpPr>
        <p:spPr/>
        <p:txBody>
          <a:body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LU"/>
          </a:p>
        </p:txBody>
      </p:sp>
      <p:sp>
        <p:nvSpPr>
          <p:cNvPr id="4" name="Datumsplatzhalter 3"/>
          <p:cNvSpPr>
            <a:spLocks noGrp="1"/>
          </p:cNvSpPr>
          <p:nvPr>
            <p:ph type="dt" sz="half" idx="10"/>
          </p:nvPr>
        </p:nvSpPr>
        <p:spPr/>
        <p:txBody>
          <a:bodyPr/>
          <a:lstStyle/>
          <a:p>
            <a:fld id="{49C75377-4BA2-4213-BB3B-4EEB9FDF82D9}" type="datetimeFigureOut">
              <a:rPr lang="de-LU" smtClean="0"/>
              <a:t>07.11.18</a:t>
            </a:fld>
            <a:endParaRPr lang="de-LU"/>
          </a:p>
        </p:txBody>
      </p:sp>
      <p:sp>
        <p:nvSpPr>
          <p:cNvPr id="5" name="Fußzeilenplatzhalter 4"/>
          <p:cNvSpPr>
            <a:spLocks noGrp="1"/>
          </p:cNvSpPr>
          <p:nvPr>
            <p:ph type="ftr" sz="quarter" idx="11"/>
          </p:nvPr>
        </p:nvSpPr>
        <p:spPr/>
        <p:txBody>
          <a:bodyPr/>
          <a:lstStyle/>
          <a:p>
            <a:endParaRPr lang="de-LU"/>
          </a:p>
        </p:txBody>
      </p:sp>
      <p:sp>
        <p:nvSpPr>
          <p:cNvPr id="6" name="Foliennummernplatzhalter 5"/>
          <p:cNvSpPr>
            <a:spLocks noGrp="1"/>
          </p:cNvSpPr>
          <p:nvPr>
            <p:ph type="sldNum" sz="quarter" idx="12"/>
          </p:nvPr>
        </p:nvSpPr>
        <p:spPr/>
        <p:txBody>
          <a:bodyPr/>
          <a:lstStyle/>
          <a:p>
            <a:fld id="{CD3ECE0E-E3C4-4615-816E-00A1B0125E6A}" type="slidenum">
              <a:rPr lang="de-LU" smtClean="0"/>
              <a:t>‹#›</a:t>
            </a:fld>
            <a:endParaRPr lang="de-LU"/>
          </a:p>
        </p:txBody>
      </p:sp>
    </p:spTree>
    <p:extLst>
      <p:ext uri="{BB962C8B-B14F-4D97-AF65-F5344CB8AC3E}">
        <p14:creationId xmlns:p14="http://schemas.microsoft.com/office/powerpoint/2010/main" val="222726271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bschnitts-&#10;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722313" y="4406900"/>
            <a:ext cx="7772400" cy="1362075"/>
          </a:xfrm>
        </p:spPr>
        <p:txBody>
          <a:bodyPr anchor="t"/>
          <a:lstStyle>
            <a:lvl1pPr algn="l">
              <a:defRPr sz="4000" b="1" cap="all"/>
            </a:lvl1pPr>
          </a:lstStyle>
          <a:p>
            <a:r>
              <a:rPr lang="de-DE" smtClean="0"/>
              <a:t>Titelmasterformat durch Klicken bearbeiten</a:t>
            </a:r>
            <a:endParaRPr lang="de-LU"/>
          </a:p>
        </p:txBody>
      </p:sp>
      <p:sp>
        <p:nvSpPr>
          <p:cNvPr id="3" name="Textplatzhalt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de-DE" smtClean="0"/>
              <a:t>Textmasterformat bearbeiten</a:t>
            </a:r>
          </a:p>
        </p:txBody>
      </p:sp>
      <p:sp>
        <p:nvSpPr>
          <p:cNvPr id="4" name="Datumsplatzhalter 3"/>
          <p:cNvSpPr>
            <a:spLocks noGrp="1"/>
          </p:cNvSpPr>
          <p:nvPr>
            <p:ph type="dt" sz="half" idx="10"/>
          </p:nvPr>
        </p:nvSpPr>
        <p:spPr/>
        <p:txBody>
          <a:bodyPr/>
          <a:lstStyle/>
          <a:p>
            <a:fld id="{49C75377-4BA2-4213-BB3B-4EEB9FDF82D9}" type="datetimeFigureOut">
              <a:rPr lang="de-LU" smtClean="0"/>
              <a:t>07.11.18</a:t>
            </a:fld>
            <a:endParaRPr lang="de-LU"/>
          </a:p>
        </p:txBody>
      </p:sp>
      <p:sp>
        <p:nvSpPr>
          <p:cNvPr id="5" name="Fußzeilenplatzhalter 4"/>
          <p:cNvSpPr>
            <a:spLocks noGrp="1"/>
          </p:cNvSpPr>
          <p:nvPr>
            <p:ph type="ftr" sz="quarter" idx="11"/>
          </p:nvPr>
        </p:nvSpPr>
        <p:spPr/>
        <p:txBody>
          <a:bodyPr/>
          <a:lstStyle/>
          <a:p>
            <a:endParaRPr lang="de-LU"/>
          </a:p>
        </p:txBody>
      </p:sp>
      <p:sp>
        <p:nvSpPr>
          <p:cNvPr id="6" name="Foliennummernplatzhalter 5"/>
          <p:cNvSpPr>
            <a:spLocks noGrp="1"/>
          </p:cNvSpPr>
          <p:nvPr>
            <p:ph type="sldNum" sz="quarter" idx="12"/>
          </p:nvPr>
        </p:nvSpPr>
        <p:spPr/>
        <p:txBody>
          <a:bodyPr/>
          <a:lstStyle/>
          <a:p>
            <a:fld id="{CD3ECE0E-E3C4-4615-816E-00A1B0125E6A}" type="slidenum">
              <a:rPr lang="de-LU" smtClean="0"/>
              <a:t>‹#›</a:t>
            </a:fld>
            <a:endParaRPr lang="de-LU"/>
          </a:p>
        </p:txBody>
      </p:sp>
    </p:spTree>
    <p:extLst>
      <p:ext uri="{BB962C8B-B14F-4D97-AF65-F5344CB8AC3E}">
        <p14:creationId xmlns:p14="http://schemas.microsoft.com/office/powerpoint/2010/main" val="407041042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LU"/>
          </a:p>
        </p:txBody>
      </p:sp>
      <p:sp>
        <p:nvSpPr>
          <p:cNvPr id="3" name="Inhaltsplatzhalt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LU"/>
          </a:p>
        </p:txBody>
      </p:sp>
      <p:sp>
        <p:nvSpPr>
          <p:cNvPr id="4" name="Inhaltsplatzhalt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LU"/>
          </a:p>
        </p:txBody>
      </p:sp>
      <p:sp>
        <p:nvSpPr>
          <p:cNvPr id="5" name="Datumsplatzhalter 4"/>
          <p:cNvSpPr>
            <a:spLocks noGrp="1"/>
          </p:cNvSpPr>
          <p:nvPr>
            <p:ph type="dt" sz="half" idx="10"/>
          </p:nvPr>
        </p:nvSpPr>
        <p:spPr/>
        <p:txBody>
          <a:bodyPr/>
          <a:lstStyle/>
          <a:p>
            <a:fld id="{49C75377-4BA2-4213-BB3B-4EEB9FDF82D9}" type="datetimeFigureOut">
              <a:rPr lang="de-LU" smtClean="0"/>
              <a:t>07.11.18</a:t>
            </a:fld>
            <a:endParaRPr lang="de-LU"/>
          </a:p>
        </p:txBody>
      </p:sp>
      <p:sp>
        <p:nvSpPr>
          <p:cNvPr id="6" name="Fußzeilenplatzhalter 5"/>
          <p:cNvSpPr>
            <a:spLocks noGrp="1"/>
          </p:cNvSpPr>
          <p:nvPr>
            <p:ph type="ftr" sz="quarter" idx="11"/>
          </p:nvPr>
        </p:nvSpPr>
        <p:spPr/>
        <p:txBody>
          <a:bodyPr/>
          <a:lstStyle/>
          <a:p>
            <a:endParaRPr lang="de-LU"/>
          </a:p>
        </p:txBody>
      </p:sp>
      <p:sp>
        <p:nvSpPr>
          <p:cNvPr id="7" name="Foliennummernplatzhalter 6"/>
          <p:cNvSpPr>
            <a:spLocks noGrp="1"/>
          </p:cNvSpPr>
          <p:nvPr>
            <p:ph type="sldNum" sz="quarter" idx="12"/>
          </p:nvPr>
        </p:nvSpPr>
        <p:spPr/>
        <p:txBody>
          <a:bodyPr/>
          <a:lstStyle/>
          <a:p>
            <a:fld id="{CD3ECE0E-E3C4-4615-816E-00A1B0125E6A}" type="slidenum">
              <a:rPr lang="de-LU" smtClean="0"/>
              <a:t>‹#›</a:t>
            </a:fld>
            <a:endParaRPr lang="de-LU"/>
          </a:p>
        </p:txBody>
      </p:sp>
    </p:spTree>
    <p:extLst>
      <p:ext uri="{BB962C8B-B14F-4D97-AF65-F5344CB8AC3E}">
        <p14:creationId xmlns:p14="http://schemas.microsoft.com/office/powerpoint/2010/main" val="385831502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defRPr/>
            </a:lvl1pPr>
          </a:lstStyle>
          <a:p>
            <a:r>
              <a:rPr lang="de-DE" smtClean="0"/>
              <a:t>Titelmasterformat durch Klicken bearbeiten</a:t>
            </a:r>
            <a:endParaRPr lang="de-LU"/>
          </a:p>
        </p:txBody>
      </p:sp>
      <p:sp>
        <p:nvSpPr>
          <p:cNvPr id="3" name="Textplatzhalt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smtClean="0"/>
              <a:t>Textmasterformat bearbeiten</a:t>
            </a:r>
          </a:p>
        </p:txBody>
      </p:sp>
      <p:sp>
        <p:nvSpPr>
          <p:cNvPr id="4" name="Inhaltsplatzhalt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LU"/>
          </a:p>
        </p:txBody>
      </p:sp>
      <p:sp>
        <p:nvSpPr>
          <p:cNvPr id="5" name="Textplatzhalt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smtClean="0"/>
              <a:t>Textmasterformat bearbeiten</a:t>
            </a:r>
          </a:p>
        </p:txBody>
      </p:sp>
      <p:sp>
        <p:nvSpPr>
          <p:cNvPr id="6" name="Inhaltsplatzhalt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LU"/>
          </a:p>
        </p:txBody>
      </p:sp>
      <p:sp>
        <p:nvSpPr>
          <p:cNvPr id="7" name="Datumsplatzhalter 6"/>
          <p:cNvSpPr>
            <a:spLocks noGrp="1"/>
          </p:cNvSpPr>
          <p:nvPr>
            <p:ph type="dt" sz="half" idx="10"/>
          </p:nvPr>
        </p:nvSpPr>
        <p:spPr/>
        <p:txBody>
          <a:bodyPr/>
          <a:lstStyle/>
          <a:p>
            <a:fld id="{49C75377-4BA2-4213-BB3B-4EEB9FDF82D9}" type="datetimeFigureOut">
              <a:rPr lang="de-LU" smtClean="0"/>
              <a:t>07.11.18</a:t>
            </a:fld>
            <a:endParaRPr lang="de-LU"/>
          </a:p>
        </p:txBody>
      </p:sp>
      <p:sp>
        <p:nvSpPr>
          <p:cNvPr id="8" name="Fußzeilenplatzhalter 7"/>
          <p:cNvSpPr>
            <a:spLocks noGrp="1"/>
          </p:cNvSpPr>
          <p:nvPr>
            <p:ph type="ftr" sz="quarter" idx="11"/>
          </p:nvPr>
        </p:nvSpPr>
        <p:spPr/>
        <p:txBody>
          <a:bodyPr/>
          <a:lstStyle/>
          <a:p>
            <a:endParaRPr lang="de-LU"/>
          </a:p>
        </p:txBody>
      </p:sp>
      <p:sp>
        <p:nvSpPr>
          <p:cNvPr id="9" name="Foliennummernplatzhalter 8"/>
          <p:cNvSpPr>
            <a:spLocks noGrp="1"/>
          </p:cNvSpPr>
          <p:nvPr>
            <p:ph type="sldNum" sz="quarter" idx="12"/>
          </p:nvPr>
        </p:nvSpPr>
        <p:spPr/>
        <p:txBody>
          <a:bodyPr/>
          <a:lstStyle/>
          <a:p>
            <a:fld id="{CD3ECE0E-E3C4-4615-816E-00A1B0125E6A}" type="slidenum">
              <a:rPr lang="de-LU" smtClean="0"/>
              <a:t>‹#›</a:t>
            </a:fld>
            <a:endParaRPr lang="de-LU"/>
          </a:p>
        </p:txBody>
      </p:sp>
    </p:spTree>
    <p:extLst>
      <p:ext uri="{BB962C8B-B14F-4D97-AF65-F5344CB8AC3E}">
        <p14:creationId xmlns:p14="http://schemas.microsoft.com/office/powerpoint/2010/main" val="85921088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LU"/>
          </a:p>
        </p:txBody>
      </p:sp>
      <p:sp>
        <p:nvSpPr>
          <p:cNvPr id="3" name="Datumsplatzhalter 2"/>
          <p:cNvSpPr>
            <a:spLocks noGrp="1"/>
          </p:cNvSpPr>
          <p:nvPr>
            <p:ph type="dt" sz="half" idx="10"/>
          </p:nvPr>
        </p:nvSpPr>
        <p:spPr/>
        <p:txBody>
          <a:bodyPr/>
          <a:lstStyle/>
          <a:p>
            <a:fld id="{49C75377-4BA2-4213-BB3B-4EEB9FDF82D9}" type="datetimeFigureOut">
              <a:rPr lang="de-LU" smtClean="0"/>
              <a:t>07.11.18</a:t>
            </a:fld>
            <a:endParaRPr lang="de-LU"/>
          </a:p>
        </p:txBody>
      </p:sp>
      <p:sp>
        <p:nvSpPr>
          <p:cNvPr id="4" name="Fußzeilenplatzhalter 3"/>
          <p:cNvSpPr>
            <a:spLocks noGrp="1"/>
          </p:cNvSpPr>
          <p:nvPr>
            <p:ph type="ftr" sz="quarter" idx="11"/>
          </p:nvPr>
        </p:nvSpPr>
        <p:spPr/>
        <p:txBody>
          <a:bodyPr/>
          <a:lstStyle/>
          <a:p>
            <a:endParaRPr lang="de-LU"/>
          </a:p>
        </p:txBody>
      </p:sp>
      <p:sp>
        <p:nvSpPr>
          <p:cNvPr id="5" name="Foliennummernplatzhalter 4"/>
          <p:cNvSpPr>
            <a:spLocks noGrp="1"/>
          </p:cNvSpPr>
          <p:nvPr>
            <p:ph type="sldNum" sz="quarter" idx="12"/>
          </p:nvPr>
        </p:nvSpPr>
        <p:spPr/>
        <p:txBody>
          <a:bodyPr/>
          <a:lstStyle/>
          <a:p>
            <a:fld id="{CD3ECE0E-E3C4-4615-816E-00A1B0125E6A}" type="slidenum">
              <a:rPr lang="de-LU" smtClean="0"/>
              <a:t>‹#›</a:t>
            </a:fld>
            <a:endParaRPr lang="de-LU"/>
          </a:p>
        </p:txBody>
      </p:sp>
    </p:spTree>
    <p:extLst>
      <p:ext uri="{BB962C8B-B14F-4D97-AF65-F5344CB8AC3E}">
        <p14:creationId xmlns:p14="http://schemas.microsoft.com/office/powerpoint/2010/main" val="329870365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Datumsplatzhalter 1"/>
          <p:cNvSpPr>
            <a:spLocks noGrp="1"/>
          </p:cNvSpPr>
          <p:nvPr>
            <p:ph type="dt" sz="half" idx="10"/>
          </p:nvPr>
        </p:nvSpPr>
        <p:spPr/>
        <p:txBody>
          <a:bodyPr/>
          <a:lstStyle/>
          <a:p>
            <a:fld id="{49C75377-4BA2-4213-BB3B-4EEB9FDF82D9}" type="datetimeFigureOut">
              <a:rPr lang="de-LU" smtClean="0"/>
              <a:t>07.11.18</a:t>
            </a:fld>
            <a:endParaRPr lang="de-LU"/>
          </a:p>
        </p:txBody>
      </p:sp>
      <p:sp>
        <p:nvSpPr>
          <p:cNvPr id="3" name="Fußzeilenplatzhalter 2"/>
          <p:cNvSpPr>
            <a:spLocks noGrp="1"/>
          </p:cNvSpPr>
          <p:nvPr>
            <p:ph type="ftr" sz="quarter" idx="11"/>
          </p:nvPr>
        </p:nvSpPr>
        <p:spPr/>
        <p:txBody>
          <a:bodyPr/>
          <a:lstStyle/>
          <a:p>
            <a:endParaRPr lang="de-LU"/>
          </a:p>
        </p:txBody>
      </p:sp>
      <p:sp>
        <p:nvSpPr>
          <p:cNvPr id="4" name="Foliennummernplatzhalter 3"/>
          <p:cNvSpPr>
            <a:spLocks noGrp="1"/>
          </p:cNvSpPr>
          <p:nvPr>
            <p:ph type="sldNum" sz="quarter" idx="12"/>
          </p:nvPr>
        </p:nvSpPr>
        <p:spPr/>
        <p:txBody>
          <a:bodyPr/>
          <a:lstStyle/>
          <a:p>
            <a:fld id="{CD3ECE0E-E3C4-4615-816E-00A1B0125E6A}" type="slidenum">
              <a:rPr lang="de-LU" smtClean="0"/>
              <a:t>‹#›</a:t>
            </a:fld>
            <a:endParaRPr lang="de-LU"/>
          </a:p>
        </p:txBody>
      </p:sp>
    </p:spTree>
    <p:extLst>
      <p:ext uri="{BB962C8B-B14F-4D97-AF65-F5344CB8AC3E}">
        <p14:creationId xmlns:p14="http://schemas.microsoft.com/office/powerpoint/2010/main" val="65547435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457200" y="273050"/>
            <a:ext cx="3008313" cy="1162050"/>
          </a:xfrm>
        </p:spPr>
        <p:txBody>
          <a:bodyPr anchor="b"/>
          <a:lstStyle>
            <a:lvl1pPr algn="l">
              <a:defRPr sz="2000" b="1"/>
            </a:lvl1pPr>
          </a:lstStyle>
          <a:p>
            <a:r>
              <a:rPr lang="de-DE" smtClean="0"/>
              <a:t>Titelmasterformat durch Klicken bearbeiten</a:t>
            </a:r>
            <a:endParaRPr lang="de-LU"/>
          </a:p>
        </p:txBody>
      </p:sp>
      <p:sp>
        <p:nvSpPr>
          <p:cNvPr id="3" name="Inhaltsplatzhalt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LU"/>
          </a:p>
        </p:txBody>
      </p:sp>
      <p:sp>
        <p:nvSpPr>
          <p:cNvPr id="4" name="Textplatzhalt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smtClean="0"/>
              <a:t>Textmasterformat bearbeiten</a:t>
            </a:r>
          </a:p>
        </p:txBody>
      </p:sp>
      <p:sp>
        <p:nvSpPr>
          <p:cNvPr id="5" name="Datumsplatzhalter 4"/>
          <p:cNvSpPr>
            <a:spLocks noGrp="1"/>
          </p:cNvSpPr>
          <p:nvPr>
            <p:ph type="dt" sz="half" idx="10"/>
          </p:nvPr>
        </p:nvSpPr>
        <p:spPr/>
        <p:txBody>
          <a:bodyPr/>
          <a:lstStyle/>
          <a:p>
            <a:fld id="{49C75377-4BA2-4213-BB3B-4EEB9FDF82D9}" type="datetimeFigureOut">
              <a:rPr lang="de-LU" smtClean="0"/>
              <a:t>07.11.18</a:t>
            </a:fld>
            <a:endParaRPr lang="de-LU"/>
          </a:p>
        </p:txBody>
      </p:sp>
      <p:sp>
        <p:nvSpPr>
          <p:cNvPr id="6" name="Fußzeilenplatzhalter 5"/>
          <p:cNvSpPr>
            <a:spLocks noGrp="1"/>
          </p:cNvSpPr>
          <p:nvPr>
            <p:ph type="ftr" sz="quarter" idx="11"/>
          </p:nvPr>
        </p:nvSpPr>
        <p:spPr/>
        <p:txBody>
          <a:bodyPr/>
          <a:lstStyle/>
          <a:p>
            <a:endParaRPr lang="de-LU"/>
          </a:p>
        </p:txBody>
      </p:sp>
      <p:sp>
        <p:nvSpPr>
          <p:cNvPr id="7" name="Foliennummernplatzhalter 6"/>
          <p:cNvSpPr>
            <a:spLocks noGrp="1"/>
          </p:cNvSpPr>
          <p:nvPr>
            <p:ph type="sldNum" sz="quarter" idx="12"/>
          </p:nvPr>
        </p:nvSpPr>
        <p:spPr/>
        <p:txBody>
          <a:bodyPr/>
          <a:lstStyle/>
          <a:p>
            <a:fld id="{CD3ECE0E-E3C4-4615-816E-00A1B0125E6A}" type="slidenum">
              <a:rPr lang="de-LU" smtClean="0"/>
              <a:t>‹#›</a:t>
            </a:fld>
            <a:endParaRPr lang="de-LU"/>
          </a:p>
        </p:txBody>
      </p:sp>
    </p:spTree>
    <p:extLst>
      <p:ext uri="{BB962C8B-B14F-4D97-AF65-F5344CB8AC3E}">
        <p14:creationId xmlns:p14="http://schemas.microsoft.com/office/powerpoint/2010/main" val="305350720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1792288" y="4800600"/>
            <a:ext cx="5486400" cy="566738"/>
          </a:xfrm>
        </p:spPr>
        <p:txBody>
          <a:bodyPr anchor="b"/>
          <a:lstStyle>
            <a:lvl1pPr algn="l">
              <a:defRPr sz="2000" b="1"/>
            </a:lvl1pPr>
          </a:lstStyle>
          <a:p>
            <a:r>
              <a:rPr lang="de-DE" smtClean="0"/>
              <a:t>Titelmasterformat durch Klicken bearbeiten</a:t>
            </a:r>
            <a:endParaRPr lang="de-LU"/>
          </a:p>
        </p:txBody>
      </p:sp>
      <p:sp>
        <p:nvSpPr>
          <p:cNvPr id="3" name="Bildplatzhalt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de-LU"/>
          </a:p>
        </p:txBody>
      </p:sp>
      <p:sp>
        <p:nvSpPr>
          <p:cNvPr id="4" name="Textplatzhalt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smtClean="0"/>
              <a:t>Textmasterformat bearbeiten</a:t>
            </a:r>
          </a:p>
        </p:txBody>
      </p:sp>
      <p:sp>
        <p:nvSpPr>
          <p:cNvPr id="5" name="Datumsplatzhalter 4"/>
          <p:cNvSpPr>
            <a:spLocks noGrp="1"/>
          </p:cNvSpPr>
          <p:nvPr>
            <p:ph type="dt" sz="half" idx="10"/>
          </p:nvPr>
        </p:nvSpPr>
        <p:spPr/>
        <p:txBody>
          <a:bodyPr/>
          <a:lstStyle/>
          <a:p>
            <a:fld id="{49C75377-4BA2-4213-BB3B-4EEB9FDF82D9}" type="datetimeFigureOut">
              <a:rPr lang="de-LU" smtClean="0"/>
              <a:t>07.11.18</a:t>
            </a:fld>
            <a:endParaRPr lang="de-LU"/>
          </a:p>
        </p:txBody>
      </p:sp>
      <p:sp>
        <p:nvSpPr>
          <p:cNvPr id="6" name="Fußzeilenplatzhalter 5"/>
          <p:cNvSpPr>
            <a:spLocks noGrp="1"/>
          </p:cNvSpPr>
          <p:nvPr>
            <p:ph type="ftr" sz="quarter" idx="11"/>
          </p:nvPr>
        </p:nvSpPr>
        <p:spPr/>
        <p:txBody>
          <a:bodyPr/>
          <a:lstStyle/>
          <a:p>
            <a:endParaRPr lang="de-LU"/>
          </a:p>
        </p:txBody>
      </p:sp>
      <p:sp>
        <p:nvSpPr>
          <p:cNvPr id="7" name="Foliennummernplatzhalter 6"/>
          <p:cNvSpPr>
            <a:spLocks noGrp="1"/>
          </p:cNvSpPr>
          <p:nvPr>
            <p:ph type="sldNum" sz="quarter" idx="12"/>
          </p:nvPr>
        </p:nvSpPr>
        <p:spPr/>
        <p:txBody>
          <a:bodyPr/>
          <a:lstStyle/>
          <a:p>
            <a:fld id="{CD3ECE0E-E3C4-4615-816E-00A1B0125E6A}" type="slidenum">
              <a:rPr lang="de-LU" smtClean="0"/>
              <a:t>‹#›</a:t>
            </a:fld>
            <a:endParaRPr lang="de-LU"/>
          </a:p>
        </p:txBody>
      </p:sp>
    </p:spTree>
    <p:extLst>
      <p:ext uri="{BB962C8B-B14F-4D97-AF65-F5344CB8AC3E}">
        <p14:creationId xmlns:p14="http://schemas.microsoft.com/office/powerpoint/2010/main" val="1546229736"/>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elplatzhalt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de-DE" smtClean="0"/>
              <a:t>Titelmasterformat durch Klicken bearbeiten</a:t>
            </a:r>
            <a:endParaRPr lang="de-LU"/>
          </a:p>
        </p:txBody>
      </p:sp>
      <p:sp>
        <p:nvSpPr>
          <p:cNvPr id="3" name="Textplatzhalt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LU"/>
          </a:p>
        </p:txBody>
      </p:sp>
      <p:sp>
        <p:nvSpPr>
          <p:cNvPr id="4" name="Datumsplatzhalt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9C75377-4BA2-4213-BB3B-4EEB9FDF82D9}" type="datetimeFigureOut">
              <a:rPr lang="de-LU" smtClean="0"/>
              <a:t>07.11.18</a:t>
            </a:fld>
            <a:endParaRPr lang="de-LU"/>
          </a:p>
        </p:txBody>
      </p:sp>
      <p:sp>
        <p:nvSpPr>
          <p:cNvPr id="5" name="Fußzeilenplatzhalt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de-LU"/>
          </a:p>
        </p:txBody>
      </p:sp>
      <p:sp>
        <p:nvSpPr>
          <p:cNvPr id="6" name="Foliennummernplatzhalt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D3ECE0E-E3C4-4615-816E-00A1B0125E6A}" type="slidenum">
              <a:rPr lang="de-LU" smtClean="0"/>
              <a:t>‹#›</a:t>
            </a:fld>
            <a:endParaRPr lang="de-LU"/>
          </a:p>
        </p:txBody>
      </p:sp>
    </p:spTree>
    <p:extLst>
      <p:ext uri="{BB962C8B-B14F-4D97-AF65-F5344CB8AC3E}">
        <p14:creationId xmlns:p14="http://schemas.microsoft.com/office/powerpoint/2010/main" val="230930306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1.png"/></Relationships>
</file>

<file path=ppt/slides/_rels/slide10.xml.rels><?xml version="1.0" encoding="UTF-8" standalone="yes"?>
<Relationships xmlns="http://schemas.openxmlformats.org/package/2006/relationships"><Relationship Id="rId3" Type="http://schemas.openxmlformats.org/officeDocument/2006/relationships/image" Target="../media/image11.jpeg"/><Relationship Id="rId4" Type="http://schemas.openxmlformats.org/officeDocument/2006/relationships/image" Target="../media/image12.png"/><Relationship Id="rId5" Type="http://schemas.openxmlformats.org/officeDocument/2006/relationships/image" Target="../media/image13.png"/><Relationship Id="rId6" Type="http://schemas.microsoft.com/office/2007/relationships/hdphoto" Target="../media/hdphoto1.wdp"/><Relationship Id="rId7" Type="http://schemas.openxmlformats.org/officeDocument/2006/relationships/diagramData" Target="../diagrams/data1.xml"/><Relationship Id="rId8" Type="http://schemas.openxmlformats.org/officeDocument/2006/relationships/diagramLayout" Target="../diagrams/layout1.xml"/><Relationship Id="rId9" Type="http://schemas.openxmlformats.org/officeDocument/2006/relationships/diagramQuickStyle" Target="../diagrams/quickStyle1.xml"/><Relationship Id="rId10" Type="http://schemas.openxmlformats.org/officeDocument/2006/relationships/diagramColors" Target="../diagrams/colors1.xml"/><Relationship Id="rId11" Type="http://schemas.microsoft.com/office/2007/relationships/diagramDrawing" Target="../diagrams/drawing1.xml"/><Relationship Id="rId1" Type="http://schemas.openxmlformats.org/officeDocument/2006/relationships/slideLayout" Target="../slideLayouts/slideLayout2.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4.png"/><Relationship Id="rId3" Type="http://schemas.openxmlformats.org/officeDocument/2006/relationships/image" Target="../media/image15.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6.jpeg"/><Relationship Id="rId3" Type="http://schemas.openxmlformats.org/officeDocument/2006/relationships/image" Target="../media/image17.jpeg"/></Relationships>
</file>

<file path=ppt/slides/_rels/slide13.xml.rels><?xml version="1.0" encoding="UTF-8" standalone="yes"?>
<Relationships xmlns="http://schemas.openxmlformats.org/package/2006/relationships"><Relationship Id="rId3" Type="http://schemas.openxmlformats.org/officeDocument/2006/relationships/image" Target="../media/image18.jpeg"/><Relationship Id="rId4" Type="http://schemas.openxmlformats.org/officeDocument/2006/relationships/image" Target="../media/image19.jpeg"/><Relationship Id="rId5" Type="http://schemas.openxmlformats.org/officeDocument/2006/relationships/image" Target="../media/image20.jpeg"/><Relationship Id="rId1" Type="http://schemas.openxmlformats.org/officeDocument/2006/relationships/slideLayout" Target="../slideLayouts/slideLayout2.xml"/><Relationship Id="rId2" Type="http://schemas.openxmlformats.org/officeDocument/2006/relationships/notesSlide" Target="../notesSlides/notesSlide11.xml"/></Relationships>
</file>

<file path=ppt/slides/_rels/slide14.xml.rels><?xml version="1.0" encoding="UTF-8" standalone="yes"?>
<Relationships xmlns="http://schemas.openxmlformats.org/package/2006/relationships"><Relationship Id="rId3" Type="http://schemas.openxmlformats.org/officeDocument/2006/relationships/image" Target="../media/image21.png"/><Relationship Id="rId4" Type="http://schemas.openxmlformats.org/officeDocument/2006/relationships/image" Target="../media/image22.png"/><Relationship Id="rId1" Type="http://schemas.openxmlformats.org/officeDocument/2006/relationships/slideLayout" Target="../slideLayouts/slideLayout2.xml"/><Relationship Id="rId2" Type="http://schemas.openxmlformats.org/officeDocument/2006/relationships/notesSlide" Target="../notesSlides/notesSlide12.xml"/></Relationships>
</file>

<file path=ppt/slides/_rels/slide15.xml.rels><?xml version="1.0" encoding="UTF-8" standalone="yes"?>
<Relationships xmlns="http://schemas.openxmlformats.org/package/2006/relationships"><Relationship Id="rId3" Type="http://schemas.openxmlformats.org/officeDocument/2006/relationships/image" Target="../media/image3.jpeg"/><Relationship Id="rId4" Type="http://schemas.openxmlformats.org/officeDocument/2006/relationships/image" Target="../media/image2.jpeg"/><Relationship Id="rId5" Type="http://schemas.openxmlformats.org/officeDocument/2006/relationships/image" Target="../media/image4.png"/><Relationship Id="rId6" Type="http://schemas.openxmlformats.org/officeDocument/2006/relationships/image" Target="../media/image23.png"/><Relationship Id="rId1" Type="http://schemas.openxmlformats.org/officeDocument/2006/relationships/slideLayout" Target="../slideLayouts/slideLayout1.xml"/><Relationship Id="rId2" Type="http://schemas.openxmlformats.org/officeDocument/2006/relationships/notesSlide" Target="../notesSlides/notesSlide13.xml"/></Relationships>
</file>

<file path=ppt/slides/_rels/slide16.xml.rels><?xml version="1.0" encoding="UTF-8" standalone="yes"?>
<Relationships xmlns="http://schemas.openxmlformats.org/package/2006/relationships"><Relationship Id="rId3" Type="http://schemas.openxmlformats.org/officeDocument/2006/relationships/image" Target="../media/image25.png"/><Relationship Id="rId4" Type="http://schemas.openxmlformats.org/officeDocument/2006/relationships/image" Target="../media/image26.png"/><Relationship Id="rId1" Type="http://schemas.openxmlformats.org/officeDocument/2006/relationships/slideLayout" Target="../slideLayouts/slideLayout2.xml"/><Relationship Id="rId2" Type="http://schemas.openxmlformats.org/officeDocument/2006/relationships/image" Target="../media/image24.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7.png"/><Relationship Id="rId3" Type="http://schemas.openxmlformats.org/officeDocument/2006/relationships/image" Target="../media/image28.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9.png"/><Relationship Id="rId3" Type="http://schemas.openxmlformats.org/officeDocument/2006/relationships/image" Target="../media/image30.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1.png"/><Relationship Id="rId3" Type="http://schemas.microsoft.com/office/2007/relationships/hdphoto" Target="../media/hdphoto2.wdp"/></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xml"/><Relationship Id="rId3" Type="http://schemas.openxmlformats.org/officeDocument/2006/relationships/image" Target="../media/image2.jpeg"/></Relationships>
</file>

<file path=ppt/slides/_rels/slide20.xml.rels><?xml version="1.0" encoding="UTF-8" standalone="yes"?>
<Relationships xmlns="http://schemas.openxmlformats.org/package/2006/relationships"><Relationship Id="rId3" Type="http://schemas.openxmlformats.org/officeDocument/2006/relationships/image" Target="../media/image33.png"/><Relationship Id="rId4" Type="http://schemas.openxmlformats.org/officeDocument/2006/relationships/image" Target="../media/image34.png"/><Relationship Id="rId1" Type="http://schemas.openxmlformats.org/officeDocument/2006/relationships/slideLayout" Target="../slideLayouts/slideLayout2.xml"/><Relationship Id="rId2" Type="http://schemas.openxmlformats.org/officeDocument/2006/relationships/image" Target="../media/image32.png"/></Relationships>
</file>

<file path=ppt/slides/_rels/slide21.xml.rels><?xml version="1.0" encoding="UTF-8" standalone="yes"?>
<Relationships xmlns="http://schemas.openxmlformats.org/package/2006/relationships"><Relationship Id="rId3" Type="http://schemas.microsoft.com/office/2007/relationships/hdphoto" Target="../media/hdphoto3.wdp"/><Relationship Id="rId4" Type="http://schemas.openxmlformats.org/officeDocument/2006/relationships/image" Target="../media/image36.png"/><Relationship Id="rId1" Type="http://schemas.openxmlformats.org/officeDocument/2006/relationships/slideLayout" Target="../slideLayouts/slideLayout2.xml"/><Relationship Id="rId2" Type="http://schemas.openxmlformats.org/officeDocument/2006/relationships/image" Target="../media/image35.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4.xml"/><Relationship Id="rId3" Type="http://schemas.openxmlformats.org/officeDocument/2006/relationships/image" Target="../media/image37.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8.png"/></Relationships>
</file>

<file path=ppt/slides/_rels/slide24.xml.rels><?xml version="1.0" encoding="UTF-8" standalone="yes"?>
<Relationships xmlns="http://schemas.openxmlformats.org/package/2006/relationships"><Relationship Id="rId3" Type="http://schemas.openxmlformats.org/officeDocument/2006/relationships/image" Target="../media/image3.jpeg"/><Relationship Id="rId4" Type="http://schemas.openxmlformats.org/officeDocument/2006/relationships/image" Target="../media/image2.jpeg"/><Relationship Id="rId5" Type="http://schemas.openxmlformats.org/officeDocument/2006/relationships/image" Target="../media/image4.png"/><Relationship Id="rId1" Type="http://schemas.openxmlformats.org/officeDocument/2006/relationships/slideLayout" Target="../slideLayouts/slideLayout1.xml"/><Relationship Id="rId2" Type="http://schemas.openxmlformats.org/officeDocument/2006/relationships/notesSlide" Target="../notesSlides/notesSlide15.xml"/></Relationships>
</file>

<file path=ppt/slides/_rels/slide25.xml.rels><?xml version="1.0" encoding="UTF-8" standalone="yes"?>
<Relationships xmlns="http://schemas.openxmlformats.org/package/2006/relationships"><Relationship Id="rId3" Type="http://schemas.openxmlformats.org/officeDocument/2006/relationships/image" Target="../media/image40.jpg"/><Relationship Id="rId4" Type="http://schemas.openxmlformats.org/officeDocument/2006/relationships/image" Target="../media/image41.jpg"/><Relationship Id="rId5" Type="http://schemas.openxmlformats.org/officeDocument/2006/relationships/image" Target="../media/image42.jpg"/><Relationship Id="rId1" Type="http://schemas.openxmlformats.org/officeDocument/2006/relationships/slideLayout" Target="../slideLayouts/slideLayout2.xml"/><Relationship Id="rId2" Type="http://schemas.openxmlformats.org/officeDocument/2006/relationships/image" Target="../media/image39.jpg"/></Relationships>
</file>

<file path=ppt/slides/_rels/slide26.xml.rels><?xml version="1.0" encoding="UTF-8" standalone="yes"?>
<Relationships xmlns="http://schemas.openxmlformats.org/package/2006/relationships"><Relationship Id="rId3" Type="http://schemas.openxmlformats.org/officeDocument/2006/relationships/image" Target="../media/image44.png"/><Relationship Id="rId4" Type="http://schemas.openxmlformats.org/officeDocument/2006/relationships/image" Target="../media/image45.png"/><Relationship Id="rId1" Type="http://schemas.openxmlformats.org/officeDocument/2006/relationships/slideLayout" Target="../slideLayouts/slideLayout2.xml"/><Relationship Id="rId2" Type="http://schemas.openxmlformats.org/officeDocument/2006/relationships/image" Target="../media/image43.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6.xml"/><Relationship Id="rId3" Type="http://schemas.openxmlformats.org/officeDocument/2006/relationships/image" Target="../media/image37.png"/></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4" Type="http://schemas.openxmlformats.org/officeDocument/2006/relationships/image" Target="../media/image2.jpeg"/><Relationship Id="rId5" Type="http://schemas.openxmlformats.org/officeDocument/2006/relationships/image" Target="../media/image4.png"/><Relationship Id="rId1" Type="http://schemas.openxmlformats.org/officeDocument/2006/relationships/slideLayout" Target="../slideLayouts/slideLayout1.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3" Type="http://schemas.openxmlformats.org/officeDocument/2006/relationships/image" Target="../media/image3.jpeg"/><Relationship Id="rId4" Type="http://schemas.openxmlformats.org/officeDocument/2006/relationships/image" Target="../media/image2.jpeg"/><Relationship Id="rId5" Type="http://schemas.openxmlformats.org/officeDocument/2006/relationships/image" Target="../media/image4.png"/><Relationship Id="rId1" Type="http://schemas.openxmlformats.org/officeDocument/2006/relationships/slideLayout" Target="../slideLayouts/slideLayout1.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xml"/><Relationship Id="rId3" Type="http://schemas.openxmlformats.org/officeDocument/2006/relationships/image" Target="../media/image2.jpe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 Id="rId3" Type="http://schemas.openxmlformats.org/officeDocument/2006/relationships/image" Target="../media/image5.png"/></Relationships>
</file>

<file path=ppt/slides/_rels/slide7.xml.rels><?xml version="1.0" encoding="UTF-8" standalone="yes"?>
<Relationships xmlns="http://schemas.openxmlformats.org/package/2006/relationships"><Relationship Id="rId3" Type="http://schemas.openxmlformats.org/officeDocument/2006/relationships/image" Target="../media/image6.jpeg"/><Relationship Id="rId4" Type="http://schemas.openxmlformats.org/officeDocument/2006/relationships/image" Target="../media/image7.jpeg"/><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3" Type="http://schemas.openxmlformats.org/officeDocument/2006/relationships/image" Target="../media/image8.jpeg"/><Relationship Id="rId4" Type="http://schemas.openxmlformats.org/officeDocument/2006/relationships/image" Target="../media/image9.jpeg"/><Relationship Id="rId1" Type="http://schemas.openxmlformats.org/officeDocument/2006/relationships/slideLayout" Target="../slideLayouts/slideLayout2.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 Id="rId3" Type="http://schemas.openxmlformats.org/officeDocument/2006/relationships/image" Target="../media/image10.jpe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92BC2A"/>
        </a:solidFill>
        <a:effectLst/>
      </p:bgPr>
    </p:bg>
    <p:spTree>
      <p:nvGrpSpPr>
        <p:cNvPr id="1" name=""/>
        <p:cNvGrpSpPr/>
        <p:nvPr/>
      </p:nvGrpSpPr>
      <p:grpSpPr>
        <a:xfrm>
          <a:off x="0" y="0"/>
          <a:ext cx="0" cy="0"/>
          <a:chOff x="0" y="0"/>
          <a:chExt cx="0" cy="0"/>
        </a:xfrm>
      </p:grpSpPr>
      <p:pic>
        <p:nvPicPr>
          <p:cNvPr id="9218" name="Picture 2"/>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876886" y="7475"/>
            <a:ext cx="7403440" cy="68505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09668209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p:cNvPicPr>
            <a:picLocks noChangeAspect="1" noChangeArrowheads="1"/>
          </p:cNvPicPr>
          <p:nvPr/>
        </p:nvPicPr>
        <p:blipFill rotWithShape="1">
          <a:blip r:embed="rId3" cstate="email">
            <a:extLst>
              <a:ext uri="{28A0092B-C50C-407E-A947-70E740481C1C}">
                <a14:useLocalDpi xmlns:a14="http://schemas.microsoft.com/office/drawing/2010/main"/>
              </a:ext>
            </a:extLst>
          </a:blip>
          <a:srcRect/>
          <a:stretch/>
        </p:blipFill>
        <p:spPr bwMode="auto">
          <a:xfrm>
            <a:off x="0" y="-1"/>
            <a:ext cx="7491049" cy="68699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 name="Picture 4" descr="1711_1"/>
          <p:cNvPicPr>
            <a:picLocks noChangeAspect="1" noChangeArrowheads="1"/>
          </p:cNvPicPr>
          <p:nvPr/>
        </p:nvPicPr>
        <p:blipFill rotWithShape="1">
          <a:blip r:embed="rId4" cstate="email">
            <a:extLst>
              <a:ext uri="{28A0092B-C50C-407E-A947-70E740481C1C}">
                <a14:useLocalDpi xmlns:a14="http://schemas.microsoft.com/office/drawing/2010/main"/>
              </a:ext>
            </a:extLst>
          </a:blip>
          <a:srcRect l="33186" t="9469" r="33598" b="12512"/>
          <a:stretch/>
        </p:blipFill>
        <p:spPr bwMode="auto">
          <a:xfrm>
            <a:off x="6688452" y="0"/>
            <a:ext cx="2455548" cy="43257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71" name="Picture 3"/>
          <p:cNvPicPr>
            <a:picLocks noChangeAspect="1" noChangeArrowheads="1"/>
          </p:cNvPicPr>
          <p:nvPr/>
        </p:nvPicPr>
        <p:blipFill rotWithShape="1">
          <a:blip r:embed="rId5" cstate="email">
            <a:extLst>
              <a:ext uri="{BEBA8EAE-BF5A-486C-A8C5-ECC9F3942E4B}">
                <a14:imgProps xmlns:a14="http://schemas.microsoft.com/office/drawing/2010/main">
                  <a14:imgLayer r:embed="rId6">
                    <a14:imgEffect>
                      <a14:brightnessContrast bright="-35000" contrast="28000"/>
                    </a14:imgEffect>
                  </a14:imgLayer>
                </a14:imgProps>
              </a:ext>
              <a:ext uri="{28A0092B-C50C-407E-A947-70E740481C1C}">
                <a14:useLocalDpi xmlns:a14="http://schemas.microsoft.com/office/drawing/2010/main"/>
              </a:ext>
            </a:extLst>
          </a:blip>
          <a:srcRect t="-311"/>
          <a:stretch/>
        </p:blipFill>
        <p:spPr bwMode="auto">
          <a:xfrm>
            <a:off x="6688452" y="4081346"/>
            <a:ext cx="2455548" cy="278863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aphicFrame>
        <p:nvGraphicFramePr>
          <p:cNvPr id="4" name="Diagramm 3"/>
          <p:cNvGraphicFramePr/>
          <p:nvPr>
            <p:extLst>
              <p:ext uri="{D42A27DB-BD31-4B8C-83A1-F6EECF244321}">
                <p14:modId xmlns:p14="http://schemas.microsoft.com/office/powerpoint/2010/main" val="1276219142"/>
              </p:ext>
            </p:extLst>
          </p:nvPr>
        </p:nvGraphicFramePr>
        <p:xfrm>
          <a:off x="3083002" y="2149591"/>
          <a:ext cx="6096000" cy="4375753"/>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
        <p:nvSpPr>
          <p:cNvPr id="8" name="Textfeld 7"/>
          <p:cNvSpPr txBox="1"/>
          <p:nvPr/>
        </p:nvSpPr>
        <p:spPr>
          <a:xfrm>
            <a:off x="0" y="0"/>
            <a:ext cx="9144000" cy="666076"/>
          </a:xfrm>
          <a:prstGeom prst="rect">
            <a:avLst/>
          </a:prstGeom>
          <a:solidFill>
            <a:srgbClr val="92BC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de-DE"/>
            </a:defPPr>
            <a:lvl1pPr>
              <a:defRPr sz="2400" b="1">
                <a:latin typeface="Arial" panose="020B0604020202020204" pitchFamily="34" charset="0"/>
                <a:cs typeface="Arial" panose="020B0604020202020204" pitchFamily="34" charset="0"/>
              </a:defRPr>
            </a:lvl1pPr>
          </a:lstStyle>
          <a:p>
            <a:r>
              <a:rPr lang="de-LU" sz="2000" dirty="0" smtClean="0"/>
              <a:t>Begehung der Heizzentrale in der Schule</a:t>
            </a:r>
          </a:p>
        </p:txBody>
      </p:sp>
    </p:spTree>
    <p:extLst>
      <p:ext uri="{BB962C8B-B14F-4D97-AF65-F5344CB8AC3E}">
        <p14:creationId xmlns:p14="http://schemas.microsoft.com/office/powerpoint/2010/main" val="3067005436"/>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17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17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AsOne/>
      </p:bldGraphic>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Grafik 3"/>
          <p:cNvPicPr/>
          <p:nvPr/>
        </p:nvPicPr>
        <p:blipFill>
          <a:blip r:embed="rId2"/>
          <a:stretch>
            <a:fillRect/>
          </a:stretch>
        </p:blipFill>
        <p:spPr>
          <a:xfrm>
            <a:off x="-3904" y="543829"/>
            <a:ext cx="4549634" cy="6314171"/>
          </a:xfrm>
          <a:prstGeom prst="rect">
            <a:avLst/>
          </a:prstGeom>
        </p:spPr>
      </p:pic>
      <p:pic>
        <p:nvPicPr>
          <p:cNvPr id="5" name="Grafik 4"/>
          <p:cNvPicPr/>
          <p:nvPr/>
        </p:nvPicPr>
        <p:blipFill>
          <a:blip r:embed="rId3" cstate="email">
            <a:extLst>
              <a:ext uri="{28A0092B-C50C-407E-A947-70E740481C1C}">
                <a14:useLocalDpi xmlns:a14="http://schemas.microsoft.com/office/drawing/2010/main"/>
              </a:ext>
            </a:extLst>
          </a:blip>
          <a:stretch>
            <a:fillRect/>
          </a:stretch>
        </p:blipFill>
        <p:spPr>
          <a:xfrm>
            <a:off x="4545730" y="543829"/>
            <a:ext cx="4598270" cy="6314171"/>
          </a:xfrm>
          <a:prstGeom prst="rect">
            <a:avLst/>
          </a:prstGeom>
        </p:spPr>
      </p:pic>
      <p:sp>
        <p:nvSpPr>
          <p:cNvPr id="6" name="Textfeld 5"/>
          <p:cNvSpPr txBox="1"/>
          <p:nvPr/>
        </p:nvSpPr>
        <p:spPr>
          <a:xfrm>
            <a:off x="1236028" y="5951243"/>
            <a:ext cx="2279455" cy="523220"/>
          </a:xfrm>
          <a:prstGeom prst="rect">
            <a:avLst/>
          </a:prstGeom>
          <a:solidFill>
            <a:schemeClr val="accent3">
              <a:lumMod val="75000"/>
            </a:schemeClr>
          </a:solidFill>
          <a:ln w="22225" cmpd="dbl">
            <a:noFill/>
          </a:ln>
        </p:spPr>
        <p:txBody>
          <a:bodyPr wrap="square" rtlCol="0">
            <a:spAutoFit/>
          </a:bodyPr>
          <a:lstStyle/>
          <a:p>
            <a:pPr algn="ctr"/>
            <a:r>
              <a:rPr lang="de-LU" sz="2800" b="1" dirty="0" smtClean="0">
                <a:solidFill>
                  <a:schemeClr val="bg1"/>
                </a:solidFill>
              </a:rPr>
              <a:t>Drehstellung</a:t>
            </a:r>
            <a:endParaRPr lang="de-LU" sz="2800" dirty="0">
              <a:solidFill>
                <a:schemeClr val="bg1"/>
              </a:solidFill>
              <a:latin typeface="Arial" panose="020B0604020202020204" pitchFamily="34" charset="0"/>
              <a:cs typeface="Arial" panose="020B0604020202020204" pitchFamily="34" charset="0"/>
            </a:endParaRPr>
          </a:p>
        </p:txBody>
      </p:sp>
      <p:sp>
        <p:nvSpPr>
          <p:cNvPr id="7" name="Textfeld 6"/>
          <p:cNvSpPr txBox="1"/>
          <p:nvPr/>
        </p:nvSpPr>
        <p:spPr>
          <a:xfrm>
            <a:off x="5844540" y="5951243"/>
            <a:ext cx="2279455" cy="523220"/>
          </a:xfrm>
          <a:prstGeom prst="rect">
            <a:avLst/>
          </a:prstGeom>
          <a:solidFill>
            <a:schemeClr val="accent3">
              <a:lumMod val="75000"/>
            </a:schemeClr>
          </a:solidFill>
          <a:ln w="22225" cmpd="dbl">
            <a:noFill/>
          </a:ln>
        </p:spPr>
        <p:txBody>
          <a:bodyPr wrap="square" rtlCol="0">
            <a:spAutoFit/>
          </a:bodyPr>
          <a:lstStyle>
            <a:defPPr>
              <a:defRPr lang="de-DE"/>
            </a:defPPr>
            <a:lvl1pPr algn="ctr">
              <a:defRPr sz="2800" b="1">
                <a:solidFill>
                  <a:schemeClr val="bg1"/>
                </a:solidFill>
              </a:defRPr>
            </a:lvl1pPr>
          </a:lstStyle>
          <a:p>
            <a:r>
              <a:rPr lang="de-LU" dirty="0"/>
              <a:t>Kippstellung</a:t>
            </a:r>
          </a:p>
        </p:txBody>
      </p:sp>
      <p:sp>
        <p:nvSpPr>
          <p:cNvPr id="8" name="Textfeld 7"/>
          <p:cNvSpPr txBox="1"/>
          <p:nvPr/>
        </p:nvSpPr>
        <p:spPr>
          <a:xfrm>
            <a:off x="-30708" y="0"/>
            <a:ext cx="9174708" cy="666076"/>
          </a:xfrm>
          <a:prstGeom prst="rect">
            <a:avLst/>
          </a:prstGeom>
          <a:solidFill>
            <a:srgbClr val="92BC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de-DE"/>
            </a:defPPr>
            <a:lvl1pPr>
              <a:defRPr sz="2400" b="1">
                <a:latin typeface="Arial" panose="020B0604020202020204" pitchFamily="34" charset="0"/>
                <a:cs typeface="Arial" panose="020B0604020202020204" pitchFamily="34" charset="0"/>
              </a:defRPr>
            </a:lvl1pPr>
          </a:lstStyle>
          <a:p>
            <a:r>
              <a:rPr lang="de-LU" dirty="0" smtClean="0"/>
              <a:t>Arten der Fensterlüftung</a:t>
            </a:r>
            <a:endParaRPr lang="de-LU" dirty="0"/>
          </a:p>
        </p:txBody>
      </p:sp>
    </p:spTree>
    <p:extLst>
      <p:ext uri="{BB962C8B-B14F-4D97-AF65-F5344CB8AC3E}">
        <p14:creationId xmlns:p14="http://schemas.microsoft.com/office/powerpoint/2010/main" val="3802981810"/>
      </p:ext>
    </p:extLst>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descr="F:\Weiterbildung\Gemeinden\Schulen\Öffentlichkeitsarbeit\IMG_8611.JPG"/>
          <p:cNvPicPr>
            <a:picLocks noChangeAspect="1" noChangeArrowheads="1"/>
          </p:cNvPicPr>
          <p:nvPr/>
        </p:nvPicPr>
        <p:blipFill rotWithShape="1">
          <a:blip r:embed="rId2" cstate="email">
            <a:extLst>
              <a:ext uri="{28A0092B-C50C-407E-A947-70E740481C1C}">
                <a14:useLocalDpi xmlns:a14="http://schemas.microsoft.com/office/drawing/2010/main"/>
              </a:ext>
            </a:extLst>
          </a:blip>
          <a:srcRect/>
          <a:stretch/>
        </p:blipFill>
        <p:spPr bwMode="auto">
          <a:xfrm>
            <a:off x="4576438" y="0"/>
            <a:ext cx="4560570" cy="6858000"/>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F:\Weiterbildung\Gemeinden\Schulen\Öffentlichkeitsarbeit\IMG_8607.JPG"/>
          <p:cNvPicPr>
            <a:picLocks noChangeAspect="1" noChangeArrowheads="1"/>
          </p:cNvPicPr>
          <p:nvPr/>
        </p:nvPicPr>
        <p:blipFill rotWithShape="1">
          <a:blip r:embed="rId3" cstate="email">
            <a:extLst>
              <a:ext uri="{28A0092B-C50C-407E-A947-70E740481C1C}">
                <a14:useLocalDpi xmlns:a14="http://schemas.microsoft.com/office/drawing/2010/main"/>
              </a:ext>
            </a:extLst>
          </a:blip>
          <a:srcRect t="-149"/>
          <a:stretch/>
        </p:blipFill>
        <p:spPr bwMode="auto">
          <a:xfrm rot="5400000">
            <a:off x="-1140783" y="1140781"/>
            <a:ext cx="6858000" cy="4576439"/>
          </a:xfrm>
          <a:prstGeom prst="rect">
            <a:avLst/>
          </a:prstGeom>
          <a:noFill/>
          <a:extLst>
            <a:ext uri="{909E8E84-426E-40dd-AFC4-6F175D3DCCD1}">
              <a14:hiddenFill xmlns:a14="http://schemas.microsoft.com/office/drawing/2010/main">
                <a:solidFill>
                  <a:srgbClr val="FFFFFF"/>
                </a:solidFill>
              </a14:hiddenFill>
            </a:ext>
          </a:extLst>
        </p:spPr>
      </p:pic>
      <p:sp>
        <p:nvSpPr>
          <p:cNvPr id="7" name="Ovale Legende 6"/>
          <p:cNvSpPr/>
          <p:nvPr/>
        </p:nvSpPr>
        <p:spPr>
          <a:xfrm>
            <a:off x="3512654" y="4509120"/>
            <a:ext cx="3291594" cy="2259314"/>
          </a:xfrm>
          <a:prstGeom prst="wedgeEllipseCallout">
            <a:avLst>
              <a:gd name="adj1" fmla="val -42045"/>
              <a:gd name="adj2" fmla="val -65145"/>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r>
              <a:rPr lang="de-LU" sz="2000" dirty="0" smtClean="0">
                <a:latin typeface="Forte" panose="03060902040502070203" pitchFamily="66" charset="0"/>
              </a:rPr>
              <a:t>„Ich schaue, wann die Beleuchtung ausgeschaltet werden kann!“</a:t>
            </a:r>
            <a:endParaRPr lang="de-LU" sz="2000" dirty="0">
              <a:latin typeface="Forte" panose="03060902040502070203" pitchFamily="66" charset="0"/>
            </a:endParaRPr>
          </a:p>
        </p:txBody>
      </p:sp>
      <p:sp>
        <p:nvSpPr>
          <p:cNvPr id="8" name="Textfeld 7"/>
          <p:cNvSpPr txBox="1"/>
          <p:nvPr/>
        </p:nvSpPr>
        <p:spPr>
          <a:xfrm>
            <a:off x="0" y="-27384"/>
            <a:ext cx="9152876" cy="666076"/>
          </a:xfrm>
          <a:prstGeom prst="rect">
            <a:avLst/>
          </a:prstGeom>
          <a:solidFill>
            <a:srgbClr val="92BC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de-DE"/>
            </a:defPPr>
            <a:lvl1pPr>
              <a:defRPr sz="2400" b="1">
                <a:latin typeface="Arial" panose="020B0604020202020204" pitchFamily="34" charset="0"/>
                <a:cs typeface="Arial" panose="020B0604020202020204" pitchFamily="34" charset="0"/>
              </a:defRPr>
            </a:lvl1pPr>
          </a:lstStyle>
          <a:p>
            <a:r>
              <a:rPr lang="de-LU" sz="2200" dirty="0" smtClean="0"/>
              <a:t>Kinder </a:t>
            </a:r>
            <a:r>
              <a:rPr lang="de-LU" sz="2200" dirty="0"/>
              <a:t>übernehmen </a:t>
            </a:r>
            <a:r>
              <a:rPr lang="de-LU" sz="2200" dirty="0" smtClean="0"/>
              <a:t>Verantwortung im Umgang mit Messgeräten</a:t>
            </a:r>
            <a:endParaRPr lang="de-LU" sz="2200" dirty="0"/>
          </a:p>
        </p:txBody>
      </p:sp>
      <p:sp>
        <p:nvSpPr>
          <p:cNvPr id="9" name="Ovale Legende 8"/>
          <p:cNvSpPr/>
          <p:nvPr/>
        </p:nvSpPr>
        <p:spPr>
          <a:xfrm>
            <a:off x="5364088" y="908720"/>
            <a:ext cx="3291594" cy="2259314"/>
          </a:xfrm>
          <a:prstGeom prst="wedgeEllipseCallout">
            <a:avLst>
              <a:gd name="adj1" fmla="val -8506"/>
              <a:gd name="adj2" fmla="val 82431"/>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r>
              <a:rPr lang="de-LU" sz="2000" dirty="0" smtClean="0">
                <a:latin typeface="Forte" panose="03060902040502070203" pitchFamily="66" charset="0"/>
              </a:rPr>
              <a:t>„Wir öffnen die Fenster, wenn die Luft zu schlecht ist. Vorher drehen wir die Heizung aus!“</a:t>
            </a:r>
            <a:endParaRPr lang="de-LU" sz="2000" dirty="0">
              <a:latin typeface="Forte" panose="03060902040502070203" pitchFamily="66" charset="0"/>
            </a:endParaRPr>
          </a:p>
        </p:txBody>
      </p:sp>
    </p:spTree>
    <p:extLst>
      <p:ext uri="{BB962C8B-B14F-4D97-AF65-F5344CB8AC3E}">
        <p14:creationId xmlns:p14="http://schemas.microsoft.com/office/powerpoint/2010/main" val="2606022400"/>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descr="F:\Weiterbildung\Gemeinden\Schulen\Gemeinden\Boevange\Fotos\IMG_8129.JPG"/>
          <p:cNvPicPr>
            <a:picLocks noChangeAspect="1" noChangeArrowheads="1"/>
          </p:cNvPicPr>
          <p:nvPr/>
        </p:nvPicPr>
        <p:blipFill rotWithShape="1">
          <a:blip r:embed="rId3" cstate="email">
            <a:extLst>
              <a:ext uri="{28A0092B-C50C-407E-A947-70E740481C1C}">
                <a14:useLocalDpi xmlns:a14="http://schemas.microsoft.com/office/drawing/2010/main"/>
              </a:ext>
            </a:extLst>
          </a:blip>
          <a:srcRect/>
          <a:stretch/>
        </p:blipFill>
        <p:spPr bwMode="auto">
          <a:xfrm>
            <a:off x="-1" y="3270927"/>
            <a:ext cx="4355977" cy="3600000"/>
          </a:xfrm>
          <a:prstGeom prst="rect">
            <a:avLst/>
          </a:prstGeom>
          <a:noFill/>
          <a:extLst>
            <a:ext uri="{909E8E84-426E-40dd-AFC4-6F175D3DCCD1}">
              <a14:hiddenFill xmlns:a14="http://schemas.microsoft.com/office/drawing/2010/main">
                <a:solidFill>
                  <a:srgbClr val="FFFFFF"/>
                </a:solidFill>
              </a14:hiddenFill>
            </a:ext>
          </a:extLst>
        </p:spPr>
      </p:pic>
      <p:pic>
        <p:nvPicPr>
          <p:cNvPr id="2" name="Picture 3" descr="F:\Weiterbildung\Gemeinden\Schulen\Gemeinden\Boevange\Fotos\IMG_8123.JPG"/>
          <p:cNvPicPr>
            <a:picLocks noChangeAspect="1" noChangeArrowheads="1"/>
          </p:cNvPicPr>
          <p:nvPr/>
        </p:nvPicPr>
        <p:blipFill rotWithShape="1">
          <a:blip r:embed="rId4" cstate="email">
            <a:extLst>
              <a:ext uri="{28A0092B-C50C-407E-A947-70E740481C1C}">
                <a14:useLocalDpi xmlns:a14="http://schemas.microsoft.com/office/drawing/2010/main"/>
              </a:ext>
            </a:extLst>
          </a:blip>
          <a:srcRect/>
          <a:stretch/>
        </p:blipFill>
        <p:spPr bwMode="auto">
          <a:xfrm>
            <a:off x="-1" y="1"/>
            <a:ext cx="4270917" cy="3268980"/>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2" descr="F:\Weiterbildung\Gemeinden\Schulen\Gemeinden\Boevange\Fotos\IMG_8143.JPG"/>
          <p:cNvPicPr>
            <a:picLocks noChangeAspect="1" noChangeArrowheads="1"/>
          </p:cNvPicPr>
          <p:nvPr/>
        </p:nvPicPr>
        <p:blipFill rotWithShape="1">
          <a:blip r:embed="rId5" cstate="email">
            <a:extLst>
              <a:ext uri="{28A0092B-C50C-407E-A947-70E740481C1C}">
                <a14:useLocalDpi xmlns:a14="http://schemas.microsoft.com/office/drawing/2010/main"/>
              </a:ext>
            </a:extLst>
          </a:blip>
          <a:srcRect t="-386"/>
          <a:stretch/>
        </p:blipFill>
        <p:spPr bwMode="auto">
          <a:xfrm>
            <a:off x="4270917" y="-78513"/>
            <a:ext cx="4873083" cy="6949440"/>
          </a:xfrm>
          <a:prstGeom prst="rect">
            <a:avLst/>
          </a:prstGeom>
          <a:noFill/>
          <a:extLst>
            <a:ext uri="{909E8E84-426E-40dd-AFC4-6F175D3DCCD1}">
              <a14:hiddenFill xmlns:a14="http://schemas.microsoft.com/office/drawing/2010/main">
                <a:solidFill>
                  <a:srgbClr val="FFFFFF"/>
                </a:solidFill>
              </a14:hiddenFill>
            </a:ext>
          </a:extLst>
        </p:spPr>
      </p:pic>
      <p:sp>
        <p:nvSpPr>
          <p:cNvPr id="3" name="Textfeld 2"/>
          <p:cNvSpPr txBox="1"/>
          <p:nvPr/>
        </p:nvSpPr>
        <p:spPr>
          <a:xfrm>
            <a:off x="0" y="-99392"/>
            <a:ext cx="9152876" cy="864096"/>
          </a:xfrm>
          <a:prstGeom prst="rect">
            <a:avLst/>
          </a:prstGeom>
          <a:solidFill>
            <a:srgbClr val="92BC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de-DE"/>
            </a:defPPr>
            <a:lvl1pPr>
              <a:defRPr sz="2400" b="1">
                <a:latin typeface="Arial" panose="020B0604020202020204" pitchFamily="34" charset="0"/>
                <a:cs typeface="Arial" panose="020B0604020202020204" pitchFamily="34" charset="0"/>
              </a:defRPr>
            </a:lvl1pPr>
          </a:lstStyle>
          <a:p>
            <a:pPr algn="ctr"/>
            <a:r>
              <a:rPr lang="de-LU" sz="2000" dirty="0" smtClean="0"/>
              <a:t>positive und negative Aspekte im Schulumfeld</a:t>
            </a:r>
            <a:endParaRPr lang="de-LU" sz="2000" dirty="0"/>
          </a:p>
        </p:txBody>
      </p:sp>
    </p:spTree>
    <p:extLst>
      <p:ext uri="{BB962C8B-B14F-4D97-AF65-F5344CB8AC3E}">
        <p14:creationId xmlns:p14="http://schemas.microsoft.com/office/powerpoint/2010/main" val="3648905040"/>
      </p:ext>
    </p:extLst>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5" name="Picture 3"/>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4644008" y="995329"/>
            <a:ext cx="3785282" cy="5384698"/>
          </a:xfrm>
          <a:prstGeom prst="rect">
            <a:avLst/>
          </a:prstGeom>
          <a:noFill/>
          <a:ln w="9525">
            <a:solidFill>
              <a:schemeClr val="bg1">
                <a:lumMod val="50000"/>
              </a:schemeClr>
            </a:solidFill>
            <a:miter lim="800000"/>
            <a:headEnd/>
            <a:tailEnd/>
          </a:ln>
          <a:effectLst>
            <a:outerShdw blurRad="50800" dist="381000" dir="2700000" algn="tl" rotWithShape="0">
              <a:prstClr val="black">
                <a:alpha val="40000"/>
              </a:prstClr>
            </a:outerShdw>
          </a:effectLst>
          <a:extLst>
            <a:ext uri="{909E8E84-426E-40dd-AFC4-6F175D3DCCD1}">
              <a14:hiddenFill xmlns:a14="http://schemas.microsoft.com/office/drawing/2010/main">
                <a:solidFill>
                  <a:schemeClr val="accent1"/>
                </a:solidFill>
              </a14:hiddenFill>
            </a:ext>
          </a:extLst>
        </p:spPr>
      </p:pic>
      <p:pic>
        <p:nvPicPr>
          <p:cNvPr id="3074" name="Picture 2"/>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611560" y="995329"/>
            <a:ext cx="3849393" cy="5377574"/>
          </a:xfrm>
          <a:prstGeom prst="rect">
            <a:avLst/>
          </a:prstGeom>
          <a:noFill/>
          <a:ln w="9525">
            <a:solidFill>
              <a:schemeClr val="bg1">
                <a:lumMod val="50000"/>
              </a:schemeClr>
            </a:solidFill>
            <a:miter lim="800000"/>
            <a:headEnd/>
            <a:tailEnd/>
          </a:ln>
          <a:effectLst>
            <a:outerShdw blurRad="50800" dist="381000" dir="2700000" algn="tl" rotWithShape="0">
              <a:prstClr val="black">
                <a:alpha val="40000"/>
              </a:prstClr>
            </a:outerShdw>
          </a:effectLst>
          <a:extLst>
            <a:ext uri="{909E8E84-426E-40dd-AFC4-6F175D3DCCD1}">
              <a14:hiddenFill xmlns:a14="http://schemas.microsoft.com/office/drawing/2010/main">
                <a:solidFill>
                  <a:schemeClr val="accent1"/>
                </a:solidFill>
              </a14:hiddenFill>
            </a:ext>
          </a:extLst>
        </p:spPr>
      </p:pic>
      <p:sp>
        <p:nvSpPr>
          <p:cNvPr id="6" name="Textfeld 5"/>
          <p:cNvSpPr txBox="1"/>
          <p:nvPr/>
        </p:nvSpPr>
        <p:spPr>
          <a:xfrm>
            <a:off x="0" y="-27384"/>
            <a:ext cx="9152876" cy="666076"/>
          </a:xfrm>
          <a:prstGeom prst="rect">
            <a:avLst/>
          </a:prstGeom>
          <a:solidFill>
            <a:srgbClr val="92BC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de-DE"/>
            </a:defPPr>
            <a:lvl1pPr>
              <a:defRPr sz="2400" b="1">
                <a:latin typeface="Arial" panose="020B0604020202020204" pitchFamily="34" charset="0"/>
                <a:cs typeface="Arial" panose="020B0604020202020204" pitchFamily="34" charset="0"/>
              </a:defRPr>
            </a:lvl1pPr>
          </a:lstStyle>
          <a:p>
            <a:pPr algn="ctr"/>
            <a:r>
              <a:rPr lang="de-LU" sz="2000" dirty="0" smtClean="0"/>
              <a:t>Elterninfos D/F oder Port./</a:t>
            </a:r>
            <a:r>
              <a:rPr lang="de-LU" sz="2000" dirty="0" err="1" smtClean="0"/>
              <a:t>Serbo</a:t>
            </a:r>
            <a:r>
              <a:rPr lang="de-LU" sz="2000" dirty="0" smtClean="0"/>
              <a:t>-Kroatisch</a:t>
            </a:r>
            <a:endParaRPr lang="de-LU" sz="2000" dirty="0"/>
          </a:p>
        </p:txBody>
      </p:sp>
      <p:sp>
        <p:nvSpPr>
          <p:cNvPr id="5" name="Ovale Legende 4"/>
          <p:cNvSpPr/>
          <p:nvPr/>
        </p:nvSpPr>
        <p:spPr>
          <a:xfrm>
            <a:off x="6300192" y="3501008"/>
            <a:ext cx="2736304" cy="2114485"/>
          </a:xfrm>
          <a:prstGeom prst="wedgeEllipseCallout">
            <a:avLst>
              <a:gd name="adj1" fmla="val 6562"/>
              <a:gd name="adj2" fmla="val 77982"/>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r>
              <a:rPr lang="de-LU" dirty="0" smtClean="0">
                <a:latin typeface="Forte" panose="03060902040502070203" pitchFamily="66" charset="0"/>
              </a:rPr>
              <a:t>Die Gemeinde wird als Auftraggeber in allen Infos an die Eltern hervorgehoben</a:t>
            </a:r>
            <a:endParaRPr lang="de-LU" dirty="0">
              <a:latin typeface="Forte" panose="03060902040502070203" pitchFamily="66" charset="0"/>
            </a:endParaRPr>
          </a:p>
        </p:txBody>
      </p:sp>
      <p:sp>
        <p:nvSpPr>
          <p:cNvPr id="7" name="Ellipse 6"/>
          <p:cNvSpPr/>
          <p:nvPr/>
        </p:nvSpPr>
        <p:spPr>
          <a:xfrm>
            <a:off x="10904" y="5013176"/>
            <a:ext cx="2832904" cy="1772816"/>
          </a:xfrm>
          <a:prstGeom prst="ellips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r>
              <a:rPr lang="de-LU" sz="2400" dirty="0" smtClean="0">
                <a:solidFill>
                  <a:schemeClr val="tx2">
                    <a:lumMod val="75000"/>
                  </a:schemeClr>
                </a:solidFill>
                <a:latin typeface="Forte" panose="03060902040502070203" pitchFamily="66" charset="0"/>
              </a:rPr>
              <a:t>z.B. Modul „Richtig Heizen und Lüften“</a:t>
            </a:r>
            <a:endParaRPr lang="de-LU" sz="2400" dirty="0">
              <a:solidFill>
                <a:schemeClr val="tx2">
                  <a:lumMod val="75000"/>
                </a:schemeClr>
              </a:solidFill>
              <a:latin typeface="Forte" panose="03060902040502070203" pitchFamily="66" charset="0"/>
            </a:endParaRPr>
          </a:p>
        </p:txBody>
      </p:sp>
    </p:spTree>
    <p:extLst>
      <p:ext uri="{BB962C8B-B14F-4D97-AF65-F5344CB8AC3E}">
        <p14:creationId xmlns:p14="http://schemas.microsoft.com/office/powerpoint/2010/main" val="2172677582"/>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07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07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Grafik 5"/>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0" y="3940934"/>
            <a:ext cx="9144000" cy="2972580"/>
          </a:xfrm>
          <a:prstGeom prst="rect">
            <a:avLst/>
          </a:prstGeom>
        </p:spPr>
      </p:pic>
      <p:pic>
        <p:nvPicPr>
          <p:cNvPr id="2" name="Grafik 1"/>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0" y="0"/>
            <a:ext cx="9144000" cy="1662545"/>
          </a:xfrm>
          <a:prstGeom prst="rect">
            <a:avLst/>
          </a:prstGeom>
        </p:spPr>
      </p:pic>
      <p:sp>
        <p:nvSpPr>
          <p:cNvPr id="5" name="Textfeld 4"/>
          <p:cNvSpPr txBox="1"/>
          <p:nvPr/>
        </p:nvSpPr>
        <p:spPr>
          <a:xfrm>
            <a:off x="179512" y="2204864"/>
            <a:ext cx="8784976" cy="1261884"/>
          </a:xfrm>
          <a:prstGeom prst="rect">
            <a:avLst/>
          </a:prstGeom>
          <a:noFill/>
        </p:spPr>
        <p:txBody>
          <a:bodyPr wrap="square" rtlCol="0">
            <a:spAutoFit/>
          </a:bodyPr>
          <a:lstStyle/>
          <a:p>
            <a:pPr algn="ctr"/>
            <a:r>
              <a:rPr lang="de-LU" sz="3800" b="1" dirty="0" smtClean="0">
                <a:solidFill>
                  <a:schemeClr val="bg1"/>
                </a:solidFill>
              </a:rPr>
              <a:t>Jedes Kind soll </a:t>
            </a:r>
            <a:r>
              <a:rPr lang="de-LU" sz="3800" b="1" dirty="0">
                <a:solidFill>
                  <a:schemeClr val="bg1"/>
                </a:solidFill>
              </a:rPr>
              <a:t>erkennen, </a:t>
            </a:r>
            <a:r>
              <a:rPr lang="de-LU" sz="3800" b="1" dirty="0" smtClean="0">
                <a:solidFill>
                  <a:schemeClr val="bg1"/>
                </a:solidFill>
              </a:rPr>
              <a:t>welchen Einfluss sein Handeln auf </a:t>
            </a:r>
            <a:r>
              <a:rPr lang="de-LU" sz="3800" b="1" dirty="0">
                <a:solidFill>
                  <a:schemeClr val="bg1"/>
                </a:solidFill>
              </a:rPr>
              <a:t>die Umwelt </a:t>
            </a:r>
            <a:r>
              <a:rPr lang="de-LU" sz="3800" b="1" dirty="0" smtClean="0">
                <a:solidFill>
                  <a:schemeClr val="bg1"/>
                </a:solidFill>
              </a:rPr>
              <a:t>hat.</a:t>
            </a:r>
          </a:p>
        </p:txBody>
      </p:sp>
      <p:pic>
        <p:nvPicPr>
          <p:cNvPr id="16" name="Grafik 15"/>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179512" y="6237312"/>
            <a:ext cx="1223815" cy="620688"/>
          </a:xfrm>
          <a:prstGeom prst="rect">
            <a:avLst/>
          </a:prstGeom>
          <a:solidFill>
            <a:srgbClr val="FFFFFF">
              <a:shade val="85000"/>
            </a:srgbClr>
          </a:solidFill>
          <a:ln w="88900" cap="sq">
            <a:noFill/>
            <a:miter lim="800000"/>
          </a:ln>
          <a:effectLst/>
          <a:scene3d>
            <a:camera prst="orthographicFront"/>
            <a:lightRig rig="twoPt" dir="t">
              <a:rot lat="0" lon="0" rev="7200000"/>
            </a:lightRig>
          </a:scene3d>
          <a:sp3d>
            <a:bevelT w="25400" h="19050"/>
            <a:contourClr>
              <a:srgbClr val="FFFFFF"/>
            </a:contourClr>
          </a:sp3d>
        </p:spPr>
      </p:pic>
      <p:sp>
        <p:nvSpPr>
          <p:cNvPr id="7" name="Ovale Legende 6"/>
          <p:cNvSpPr/>
          <p:nvPr/>
        </p:nvSpPr>
        <p:spPr>
          <a:xfrm>
            <a:off x="179512" y="1958583"/>
            <a:ext cx="2664296" cy="1754445"/>
          </a:xfrm>
          <a:prstGeom prst="wedgeEllipseCallout">
            <a:avLst>
              <a:gd name="adj1" fmla="val -10180"/>
              <a:gd name="adj2" fmla="val 70355"/>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r>
              <a:rPr lang="de-LU" dirty="0" smtClean="0">
                <a:latin typeface="Forte" panose="03060902040502070203" pitchFamily="66" charset="0"/>
              </a:rPr>
              <a:t>Absichts-erklärungen von den Kindern unterschrieben</a:t>
            </a:r>
            <a:endParaRPr lang="de-LU" dirty="0">
              <a:latin typeface="Forte" panose="03060902040502070203" pitchFamily="66" charset="0"/>
            </a:endParaRPr>
          </a:p>
        </p:txBody>
      </p:sp>
      <p:pic>
        <p:nvPicPr>
          <p:cNvPr id="1026" name="Picture 2"/>
          <p:cNvPicPr>
            <a:picLocks noChangeAspect="1"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rot="362516">
            <a:off x="4176374" y="414190"/>
            <a:ext cx="4650458" cy="6271999"/>
          </a:xfrm>
          <a:prstGeom prst="rect">
            <a:avLst/>
          </a:prstGeom>
          <a:noFill/>
          <a:ln w="9525">
            <a:solidFill>
              <a:schemeClr val="tx1"/>
            </a:solidFill>
            <a:miter lim="800000"/>
            <a:headEnd/>
            <a:tailEnd/>
          </a:ln>
          <a:effectLst>
            <a:outerShdw blurRad="50800" dist="304800" dir="2700000" algn="tl" rotWithShape="0">
              <a:prstClr val="black">
                <a:alpha val="50000"/>
              </a:prstClr>
            </a:outerShdw>
          </a:effectLst>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1893687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02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feld 4"/>
          <p:cNvSpPr txBox="1"/>
          <p:nvPr/>
        </p:nvSpPr>
        <p:spPr>
          <a:xfrm>
            <a:off x="0" y="0"/>
            <a:ext cx="9152876" cy="666076"/>
          </a:xfrm>
          <a:prstGeom prst="rect">
            <a:avLst/>
          </a:prstGeom>
          <a:solidFill>
            <a:srgbClr val="92BC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de-DE"/>
            </a:defPPr>
            <a:lvl1pPr>
              <a:defRPr sz="2400" b="1">
                <a:latin typeface="Arial" panose="020B0604020202020204" pitchFamily="34" charset="0"/>
                <a:cs typeface="Arial" panose="020B0604020202020204" pitchFamily="34" charset="0"/>
              </a:defRPr>
            </a:lvl1pPr>
          </a:lstStyle>
          <a:p>
            <a:r>
              <a:rPr lang="de-LU" sz="2800" dirty="0" smtClean="0"/>
              <a:t>Lehrer-Input für weiterführende Experimente…</a:t>
            </a:r>
            <a:endParaRPr lang="de-LU" sz="2800" dirty="0"/>
          </a:p>
        </p:txBody>
      </p:sp>
      <p:pic>
        <p:nvPicPr>
          <p:cNvPr id="2051" name="Picture 3"/>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rot="243204">
            <a:off x="5203530" y="1093570"/>
            <a:ext cx="3474481" cy="4956392"/>
          </a:xfrm>
          <a:prstGeom prst="rect">
            <a:avLst/>
          </a:prstGeom>
          <a:noFill/>
          <a:ln w="9525">
            <a:solidFill>
              <a:schemeClr val="tx1"/>
            </a:solidFill>
            <a:miter lim="800000"/>
            <a:headEnd/>
            <a:tailEnd/>
          </a:ln>
          <a:effectLst>
            <a:outerShdw blurRad="50800" dist="304800" dir="2700000" algn="tl" rotWithShape="0">
              <a:prstClr val="black">
                <a:alpha val="50000"/>
              </a:prstClr>
            </a:outerShdw>
          </a:effectLst>
          <a:extLst>
            <a:ext uri="{909E8E84-426E-40dd-AFC4-6F175D3DCCD1}">
              <a14:hiddenFill xmlns:a14="http://schemas.microsoft.com/office/drawing/2010/main">
                <a:solidFill>
                  <a:schemeClr val="accent1"/>
                </a:solidFill>
              </a14:hiddenFill>
            </a:ext>
          </a:extLst>
        </p:spPr>
      </p:pic>
      <p:pic>
        <p:nvPicPr>
          <p:cNvPr id="2" name="Grafik 1"/>
          <p:cNvPicPr>
            <a:picLocks noChangeAspect="1"/>
          </p:cNvPicPr>
          <p:nvPr/>
        </p:nvPicPr>
        <p:blipFill>
          <a:blip r:embed="rId3"/>
          <a:stretch>
            <a:fillRect/>
          </a:stretch>
        </p:blipFill>
        <p:spPr>
          <a:xfrm rot="20978463">
            <a:off x="696084" y="977625"/>
            <a:ext cx="3775318" cy="5286920"/>
          </a:xfrm>
          <a:prstGeom prst="rect">
            <a:avLst/>
          </a:prstGeom>
          <a:noFill/>
          <a:ln w="9525">
            <a:solidFill>
              <a:schemeClr val="tx1"/>
            </a:solidFill>
            <a:miter lim="800000"/>
            <a:headEnd/>
            <a:tailEnd/>
          </a:ln>
          <a:effectLst>
            <a:outerShdw blurRad="50800" dist="304800" dir="2700000" algn="tl" rotWithShape="0">
              <a:prstClr val="black">
                <a:alpha val="50000"/>
              </a:prstClr>
            </a:outerShdw>
          </a:effectLst>
        </p:spPr>
      </p:pic>
      <p:pic>
        <p:nvPicPr>
          <p:cNvPr id="3" name="Grafik 2"/>
          <p:cNvPicPr>
            <a:picLocks noChangeAspect="1"/>
          </p:cNvPicPr>
          <p:nvPr/>
        </p:nvPicPr>
        <p:blipFill>
          <a:blip r:embed="rId4"/>
          <a:stretch>
            <a:fillRect/>
          </a:stretch>
        </p:blipFill>
        <p:spPr>
          <a:xfrm rot="656597">
            <a:off x="2925045" y="2315901"/>
            <a:ext cx="4429965" cy="2355527"/>
          </a:xfrm>
          <a:prstGeom prst="rect">
            <a:avLst/>
          </a:prstGeom>
          <a:noFill/>
          <a:ln w="9525">
            <a:solidFill>
              <a:schemeClr val="tx1"/>
            </a:solidFill>
            <a:miter lim="800000"/>
            <a:headEnd/>
            <a:tailEnd/>
          </a:ln>
          <a:effectLst>
            <a:outerShdw blurRad="50800" dist="304800" dir="2700000" algn="tl" rotWithShape="0">
              <a:prstClr val="black">
                <a:alpha val="50000"/>
              </a:prstClr>
            </a:outerShdw>
          </a:effectLst>
        </p:spPr>
      </p:pic>
    </p:spTree>
    <p:extLst>
      <p:ext uri="{BB962C8B-B14F-4D97-AF65-F5344CB8AC3E}">
        <p14:creationId xmlns:p14="http://schemas.microsoft.com/office/powerpoint/2010/main" val="556801075"/>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05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521156" y="908720"/>
            <a:ext cx="3906828" cy="5512050"/>
          </a:xfrm>
          <a:prstGeom prst="rect">
            <a:avLst/>
          </a:prstGeom>
          <a:noFill/>
          <a:ln w="9525">
            <a:solidFill>
              <a:schemeClr val="bg1">
                <a:lumMod val="50000"/>
              </a:schemeClr>
            </a:solidFill>
            <a:miter lim="800000"/>
            <a:headEnd/>
            <a:tailEnd/>
          </a:ln>
          <a:effectLst>
            <a:outerShdw blurRad="50800" dist="381000" dir="2700000" algn="tl" rotWithShape="0">
              <a:prstClr val="black">
                <a:alpha val="40000"/>
              </a:prstClr>
            </a:outerShdw>
          </a:effectLst>
          <a:extLst>
            <a:ext uri="{909E8E84-426E-40dd-AFC4-6F175D3DCCD1}">
              <a14:hiddenFill xmlns:a14="http://schemas.microsoft.com/office/drawing/2010/main">
                <a:solidFill>
                  <a:schemeClr val="accent1"/>
                </a:solidFill>
              </a14:hiddenFill>
            </a:ext>
          </a:extLst>
        </p:spPr>
      </p:pic>
      <p:pic>
        <p:nvPicPr>
          <p:cNvPr id="4099" name="Picture 3"/>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4716016" y="908719"/>
            <a:ext cx="3886025" cy="5512051"/>
          </a:xfrm>
          <a:prstGeom prst="rect">
            <a:avLst/>
          </a:prstGeom>
          <a:noFill/>
          <a:ln w="9525">
            <a:solidFill>
              <a:schemeClr val="bg1">
                <a:lumMod val="50000"/>
              </a:schemeClr>
            </a:solidFill>
            <a:miter lim="800000"/>
            <a:headEnd/>
            <a:tailEnd/>
          </a:ln>
          <a:effectLst>
            <a:outerShdw blurRad="50800" dist="381000" dir="2700000" algn="tl" rotWithShape="0">
              <a:prstClr val="black">
                <a:alpha val="40000"/>
              </a:prstClr>
            </a:outerShdw>
          </a:effectLst>
          <a:extLst>
            <a:ext uri="{909E8E84-426E-40dd-AFC4-6F175D3DCCD1}">
              <a14:hiddenFill xmlns:a14="http://schemas.microsoft.com/office/drawing/2010/main">
                <a:solidFill>
                  <a:schemeClr val="accent1"/>
                </a:solidFill>
              </a14:hiddenFill>
            </a:ext>
          </a:extLst>
        </p:spPr>
      </p:pic>
      <p:sp>
        <p:nvSpPr>
          <p:cNvPr id="4" name="Textfeld 3"/>
          <p:cNvSpPr txBox="1"/>
          <p:nvPr/>
        </p:nvSpPr>
        <p:spPr>
          <a:xfrm>
            <a:off x="0" y="-27384"/>
            <a:ext cx="9152876" cy="666076"/>
          </a:xfrm>
          <a:prstGeom prst="rect">
            <a:avLst/>
          </a:prstGeom>
          <a:solidFill>
            <a:srgbClr val="92BC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de-DE"/>
            </a:defPPr>
            <a:lvl1pPr>
              <a:defRPr sz="2400" b="1">
                <a:latin typeface="Arial" panose="020B0604020202020204" pitchFamily="34" charset="0"/>
                <a:cs typeface="Arial" panose="020B0604020202020204" pitchFamily="34" charset="0"/>
              </a:defRPr>
            </a:lvl1pPr>
          </a:lstStyle>
          <a:p>
            <a:r>
              <a:rPr lang="de-LU" sz="2800" dirty="0" smtClean="0"/>
              <a:t>Das Feedback ist hervorragend…</a:t>
            </a:r>
            <a:endParaRPr lang="de-LU" sz="2800" dirty="0"/>
          </a:p>
        </p:txBody>
      </p:sp>
      <p:sp>
        <p:nvSpPr>
          <p:cNvPr id="6" name="Textfeld 5"/>
          <p:cNvSpPr txBox="1"/>
          <p:nvPr/>
        </p:nvSpPr>
        <p:spPr>
          <a:xfrm>
            <a:off x="6682162" y="1196752"/>
            <a:ext cx="2493848" cy="504056"/>
          </a:xfrm>
          <a:prstGeom prst="rect">
            <a:avLst/>
          </a:prstGeom>
          <a:solidFill>
            <a:srgbClr val="92BC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de-DE"/>
            </a:defPPr>
            <a:lvl1pPr>
              <a:defRPr sz="2400" b="1">
                <a:latin typeface="Arial" panose="020B0604020202020204" pitchFamily="34" charset="0"/>
                <a:cs typeface="Arial" panose="020B0604020202020204" pitchFamily="34" charset="0"/>
              </a:defRPr>
            </a:lvl1pPr>
          </a:lstStyle>
          <a:p>
            <a:pPr algn="r"/>
            <a:r>
              <a:rPr lang="de-LU" sz="2000" dirty="0" smtClean="0"/>
              <a:t>… der Eltern</a:t>
            </a:r>
            <a:endParaRPr lang="de-LU" sz="2000" dirty="0"/>
          </a:p>
        </p:txBody>
      </p:sp>
      <p:sp>
        <p:nvSpPr>
          <p:cNvPr id="7" name="Ovale Legende 6"/>
          <p:cNvSpPr/>
          <p:nvPr/>
        </p:nvSpPr>
        <p:spPr>
          <a:xfrm>
            <a:off x="6372200" y="3861048"/>
            <a:ext cx="2664296" cy="1754445"/>
          </a:xfrm>
          <a:prstGeom prst="wedgeEllipseCallout">
            <a:avLst>
              <a:gd name="adj1" fmla="val 6562"/>
              <a:gd name="adj2" fmla="val 77982"/>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r>
              <a:rPr lang="de-LU" dirty="0" smtClean="0">
                <a:latin typeface="Forte" panose="03060902040502070203" pitchFamily="66" charset="0"/>
              </a:rPr>
              <a:t>Die Gemeinde wird als Auftraggeber in allen Infos an die Eltern genannt</a:t>
            </a:r>
            <a:endParaRPr lang="de-LU" dirty="0">
              <a:latin typeface="Forte" panose="03060902040502070203" pitchFamily="66" charset="0"/>
            </a:endParaRPr>
          </a:p>
        </p:txBody>
      </p:sp>
    </p:spTree>
    <p:extLst>
      <p:ext uri="{BB962C8B-B14F-4D97-AF65-F5344CB8AC3E}">
        <p14:creationId xmlns:p14="http://schemas.microsoft.com/office/powerpoint/2010/main" val="1132341191"/>
      </p:ext>
    </p:extLst>
  </p:cSld>
  <p:clrMapOvr>
    <a:masterClrMapping/>
  </p:clrMapOvr>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32855" y="2636912"/>
            <a:ext cx="5400600" cy="3757881"/>
          </a:xfrm>
          <a:prstGeom prst="rect">
            <a:avLst/>
          </a:prstGeom>
          <a:noFill/>
          <a:ln w="9525">
            <a:solidFill>
              <a:schemeClr val="bg1">
                <a:lumMod val="50000"/>
              </a:schemeClr>
            </a:solidFill>
            <a:miter lim="800000"/>
            <a:headEnd/>
            <a:tailEnd/>
          </a:ln>
          <a:effectLst>
            <a:outerShdw blurRad="50800" dist="381000" dir="2700000" algn="tl" rotWithShape="0">
              <a:prstClr val="black">
                <a:alpha val="40000"/>
              </a:prstClr>
            </a:outerShdw>
          </a:effectLst>
          <a:extLst>
            <a:ext uri="{909E8E84-426E-40dd-AFC4-6F175D3DCCD1}">
              <a14:hiddenFill xmlns:a14="http://schemas.microsoft.com/office/drawing/2010/main">
                <a:solidFill>
                  <a:schemeClr val="accent1"/>
                </a:solidFill>
              </a14:hiddenFill>
            </a:ext>
          </a:extLst>
        </p:spPr>
      </p:pic>
      <p:pic>
        <p:nvPicPr>
          <p:cNvPr id="5122" name="Picture 2"/>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5324413" y="1556793"/>
            <a:ext cx="3811038" cy="5275438"/>
          </a:xfrm>
          <a:prstGeom prst="rect">
            <a:avLst/>
          </a:prstGeom>
          <a:noFill/>
          <a:ln w="9525">
            <a:solidFill>
              <a:schemeClr val="bg1">
                <a:lumMod val="50000"/>
              </a:schemeClr>
            </a:solidFill>
            <a:miter lim="800000"/>
            <a:headEnd/>
            <a:tailEnd/>
          </a:ln>
          <a:effectLst>
            <a:outerShdw blurRad="50800" dist="381000" dir="2700000" algn="tl" rotWithShape="0">
              <a:prstClr val="black">
                <a:alpha val="40000"/>
              </a:prstClr>
            </a:outerShdw>
          </a:effectLst>
          <a:extLst>
            <a:ext uri="{909E8E84-426E-40dd-AFC4-6F175D3DCCD1}">
              <a14:hiddenFill xmlns:a14="http://schemas.microsoft.com/office/drawing/2010/main">
                <a:solidFill>
                  <a:schemeClr val="accent1"/>
                </a:solidFill>
              </a14:hiddenFill>
            </a:ext>
          </a:extLst>
        </p:spPr>
      </p:pic>
      <p:sp>
        <p:nvSpPr>
          <p:cNvPr id="4" name="Textfeld 3"/>
          <p:cNvSpPr txBox="1"/>
          <p:nvPr/>
        </p:nvSpPr>
        <p:spPr>
          <a:xfrm>
            <a:off x="0" y="0"/>
            <a:ext cx="9152876" cy="666076"/>
          </a:xfrm>
          <a:prstGeom prst="rect">
            <a:avLst/>
          </a:prstGeom>
          <a:solidFill>
            <a:srgbClr val="92BC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de-DE"/>
            </a:defPPr>
            <a:lvl1pPr>
              <a:defRPr sz="2400" b="1">
                <a:latin typeface="Arial" panose="020B0604020202020204" pitchFamily="34" charset="0"/>
                <a:cs typeface="Arial" panose="020B0604020202020204" pitchFamily="34" charset="0"/>
              </a:defRPr>
            </a:lvl1pPr>
          </a:lstStyle>
          <a:p>
            <a:r>
              <a:rPr lang="de-LU" sz="2800" dirty="0" smtClean="0"/>
              <a:t>Das Feedback ist hervorragend…</a:t>
            </a:r>
            <a:endParaRPr lang="de-LU" sz="2800" dirty="0"/>
          </a:p>
        </p:txBody>
      </p:sp>
      <p:sp>
        <p:nvSpPr>
          <p:cNvPr id="6" name="Textfeld 5"/>
          <p:cNvSpPr txBox="1"/>
          <p:nvPr/>
        </p:nvSpPr>
        <p:spPr>
          <a:xfrm>
            <a:off x="0" y="1988840"/>
            <a:ext cx="1907704" cy="504056"/>
          </a:xfrm>
          <a:prstGeom prst="rect">
            <a:avLst/>
          </a:prstGeom>
          <a:solidFill>
            <a:srgbClr val="92BC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de-DE"/>
            </a:defPPr>
            <a:lvl1pPr>
              <a:defRPr sz="2400" b="1">
                <a:latin typeface="Arial" panose="020B0604020202020204" pitchFamily="34" charset="0"/>
                <a:cs typeface="Arial" panose="020B0604020202020204" pitchFamily="34" charset="0"/>
              </a:defRPr>
            </a:lvl1pPr>
          </a:lstStyle>
          <a:p>
            <a:r>
              <a:rPr lang="de-LU" sz="2000" dirty="0" smtClean="0"/>
              <a:t>… der Kinder</a:t>
            </a:r>
            <a:endParaRPr lang="de-LU" sz="2000" dirty="0"/>
          </a:p>
        </p:txBody>
      </p:sp>
      <p:sp>
        <p:nvSpPr>
          <p:cNvPr id="7" name="Textfeld 6"/>
          <p:cNvSpPr txBox="1"/>
          <p:nvPr/>
        </p:nvSpPr>
        <p:spPr>
          <a:xfrm>
            <a:off x="6531945" y="908720"/>
            <a:ext cx="2636660" cy="504056"/>
          </a:xfrm>
          <a:prstGeom prst="rect">
            <a:avLst/>
          </a:prstGeom>
          <a:solidFill>
            <a:srgbClr val="92BC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de-DE"/>
            </a:defPPr>
            <a:lvl1pPr>
              <a:defRPr sz="2400" b="1">
                <a:latin typeface="Arial" panose="020B0604020202020204" pitchFamily="34" charset="0"/>
                <a:cs typeface="Arial" panose="020B0604020202020204" pitchFamily="34" charset="0"/>
              </a:defRPr>
            </a:lvl1pPr>
          </a:lstStyle>
          <a:p>
            <a:r>
              <a:rPr lang="de-LU" sz="2000" dirty="0" smtClean="0"/>
              <a:t>… der Lehrer</a:t>
            </a:r>
            <a:endParaRPr lang="de-LU" sz="2000" dirty="0"/>
          </a:p>
        </p:txBody>
      </p:sp>
    </p:spTree>
    <p:extLst>
      <p:ext uri="{BB962C8B-B14F-4D97-AF65-F5344CB8AC3E}">
        <p14:creationId xmlns:p14="http://schemas.microsoft.com/office/powerpoint/2010/main" val="245425703"/>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7"/>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512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BEBA8EAE-BF5A-486C-A8C5-ECC9F3942E4B}">
                <a14:imgProps xmlns:a14="http://schemas.microsoft.com/office/drawing/2010/main">
                  <a14:imgLayer r:embed="rId3">
                    <a14:imgEffect>
                      <a14:brightnessContrast bright="-29000" contrast="55000"/>
                    </a14:imgEffect>
                  </a14:imgLayer>
                </a14:imgProps>
              </a:ext>
              <a:ext uri="{28A0092B-C50C-407E-A947-70E740481C1C}">
                <a14:useLocalDpi xmlns:a14="http://schemas.microsoft.com/office/drawing/2010/main"/>
              </a:ext>
            </a:extLst>
          </a:blip>
          <a:srcRect/>
          <a:stretch>
            <a:fillRect/>
          </a:stretch>
        </p:blipFill>
        <p:spPr bwMode="auto">
          <a:xfrm>
            <a:off x="395536" y="908720"/>
            <a:ext cx="8136904" cy="5417865"/>
          </a:xfrm>
          <a:prstGeom prst="rect">
            <a:avLst/>
          </a:prstGeom>
          <a:noFill/>
          <a:ln>
            <a:noFill/>
          </a:ln>
          <a:effectLst>
            <a:outerShdw blurRad="50800" dist="508000" dir="2700000" algn="tl" rotWithShape="0">
              <a:prstClr val="black">
                <a:alpha val="40000"/>
              </a:prst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Textfeld 4"/>
          <p:cNvSpPr txBox="1"/>
          <p:nvPr/>
        </p:nvSpPr>
        <p:spPr>
          <a:xfrm>
            <a:off x="0" y="0"/>
            <a:ext cx="9152876" cy="666076"/>
          </a:xfrm>
          <a:prstGeom prst="rect">
            <a:avLst/>
          </a:prstGeom>
          <a:solidFill>
            <a:srgbClr val="92BC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de-DE"/>
            </a:defPPr>
            <a:lvl1pPr>
              <a:defRPr sz="2400" b="1">
                <a:latin typeface="Arial" panose="020B0604020202020204" pitchFamily="34" charset="0"/>
                <a:cs typeface="Arial" panose="020B0604020202020204" pitchFamily="34" charset="0"/>
              </a:defRPr>
            </a:lvl1pPr>
          </a:lstStyle>
          <a:p>
            <a:r>
              <a:rPr lang="de-LU" sz="2800" dirty="0" smtClean="0"/>
              <a:t>Das Feedback ist hervorragend…</a:t>
            </a:r>
            <a:endParaRPr lang="de-LU" sz="2800" dirty="0"/>
          </a:p>
        </p:txBody>
      </p:sp>
    </p:spTree>
    <p:extLst>
      <p:ext uri="{BB962C8B-B14F-4D97-AF65-F5344CB8AC3E}">
        <p14:creationId xmlns:p14="http://schemas.microsoft.com/office/powerpoint/2010/main" val="939950420"/>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92BC2A"/>
        </a:solidFill>
        <a:effectLst/>
      </p:bgPr>
    </p:bg>
    <p:spTree>
      <p:nvGrpSpPr>
        <p:cNvPr id="1" name=""/>
        <p:cNvGrpSpPr/>
        <p:nvPr/>
      </p:nvGrpSpPr>
      <p:grpSpPr>
        <a:xfrm>
          <a:off x="0" y="0"/>
          <a:ext cx="0" cy="0"/>
          <a:chOff x="0" y="0"/>
          <a:chExt cx="0" cy="0"/>
        </a:xfrm>
      </p:grpSpPr>
      <p:pic>
        <p:nvPicPr>
          <p:cNvPr id="2" name="Grafik 1"/>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0" y="0"/>
            <a:ext cx="9144000" cy="1662545"/>
          </a:xfrm>
          <a:prstGeom prst="rect">
            <a:avLst/>
          </a:prstGeom>
        </p:spPr>
      </p:pic>
      <p:sp>
        <p:nvSpPr>
          <p:cNvPr id="5" name="Textfeld 4"/>
          <p:cNvSpPr txBox="1"/>
          <p:nvPr/>
        </p:nvSpPr>
        <p:spPr>
          <a:xfrm>
            <a:off x="179512" y="2708920"/>
            <a:ext cx="8964488" cy="3093154"/>
          </a:xfrm>
          <a:prstGeom prst="rect">
            <a:avLst/>
          </a:prstGeom>
          <a:noFill/>
        </p:spPr>
        <p:txBody>
          <a:bodyPr wrap="square" rtlCol="0">
            <a:spAutoFit/>
          </a:bodyPr>
          <a:lstStyle/>
          <a:p>
            <a:pPr marL="446088" indent="-446088">
              <a:lnSpc>
                <a:spcPts val="3900"/>
              </a:lnSpc>
              <a:buFont typeface="Arial" panose="020B0604020202020204" pitchFamily="34" charset="0"/>
              <a:buChar char="•"/>
            </a:pPr>
            <a:r>
              <a:rPr lang="de-LU" sz="2400" b="1" dirty="0" smtClean="0">
                <a:solidFill>
                  <a:schemeClr val="bg1"/>
                </a:solidFill>
              </a:rPr>
              <a:t>Zielgruppe: Cycle 3.1 / 3.2  der Gemeindeschulen (9-11 Jahre)</a:t>
            </a:r>
          </a:p>
          <a:p>
            <a:pPr marL="446088" indent="-446088">
              <a:lnSpc>
                <a:spcPts val="3900"/>
              </a:lnSpc>
              <a:buFont typeface="Arial" panose="020B0604020202020204" pitchFamily="34" charset="0"/>
              <a:buChar char="•"/>
            </a:pPr>
            <a:r>
              <a:rPr lang="de-LU" sz="2400" b="1" dirty="0" smtClean="0">
                <a:solidFill>
                  <a:schemeClr val="bg1"/>
                </a:solidFill>
              </a:rPr>
              <a:t>Sensibilisierung für Schüler, Eltern und Lehrpersonal</a:t>
            </a:r>
          </a:p>
          <a:p>
            <a:pPr marL="446088" indent="-446088">
              <a:lnSpc>
                <a:spcPts val="3900"/>
              </a:lnSpc>
              <a:buFont typeface="Arial" panose="020B0604020202020204" pitchFamily="34" charset="0"/>
              <a:buChar char="•"/>
            </a:pPr>
            <a:r>
              <a:rPr lang="de-LU" sz="2400" b="1" dirty="0" smtClean="0">
                <a:solidFill>
                  <a:schemeClr val="bg1"/>
                </a:solidFill>
              </a:rPr>
              <a:t>Beauftragt durch die jeweiligen Gemeinden</a:t>
            </a:r>
          </a:p>
          <a:p>
            <a:pPr marL="446088" indent="-446088">
              <a:lnSpc>
                <a:spcPts val="3900"/>
              </a:lnSpc>
              <a:buFont typeface="Arial" panose="020B0604020202020204" pitchFamily="34" charset="0"/>
              <a:buChar char="•"/>
            </a:pPr>
            <a:r>
              <a:rPr lang="de-LU" sz="2400" b="1" dirty="0" smtClean="0">
                <a:solidFill>
                  <a:schemeClr val="bg1"/>
                </a:solidFill>
              </a:rPr>
              <a:t>6 Wochen hintereinander incl. Pressetermin</a:t>
            </a:r>
          </a:p>
          <a:p>
            <a:pPr marL="446088" indent="-446088">
              <a:lnSpc>
                <a:spcPts val="3900"/>
              </a:lnSpc>
              <a:buFont typeface="Arial" panose="020B0604020202020204" pitchFamily="34" charset="0"/>
              <a:buChar char="•"/>
            </a:pPr>
            <a:r>
              <a:rPr lang="de-LU" sz="2400" b="1" dirty="0" smtClean="0">
                <a:solidFill>
                  <a:schemeClr val="bg1"/>
                </a:solidFill>
              </a:rPr>
              <a:t>Anerkannt im Klimapakt </a:t>
            </a:r>
          </a:p>
          <a:p>
            <a:pPr marL="446088" indent="-446088">
              <a:lnSpc>
                <a:spcPts val="3900"/>
              </a:lnSpc>
              <a:buFont typeface="Arial" panose="020B0604020202020204" pitchFamily="34" charset="0"/>
              <a:buChar char="•"/>
            </a:pPr>
            <a:r>
              <a:rPr lang="de-LU" sz="2400" b="1" dirty="0" smtClean="0">
                <a:solidFill>
                  <a:schemeClr val="bg1"/>
                </a:solidFill>
              </a:rPr>
              <a:t>Finanz. Förderung durch Fonds Nova </a:t>
            </a:r>
            <a:r>
              <a:rPr lang="de-LU" sz="2400" b="1" dirty="0" smtClean="0">
                <a:solidFill>
                  <a:schemeClr val="bg1"/>
                </a:solidFill>
              </a:rPr>
              <a:t>Naturstroum</a:t>
            </a:r>
            <a:endParaRPr lang="de-LU" sz="2400" b="1" dirty="0" smtClean="0">
              <a:solidFill>
                <a:schemeClr val="bg1"/>
              </a:solidFill>
            </a:endParaRPr>
          </a:p>
        </p:txBody>
      </p:sp>
      <p:sp>
        <p:nvSpPr>
          <p:cNvPr id="7" name="Ellipse 6"/>
          <p:cNvSpPr/>
          <p:nvPr/>
        </p:nvSpPr>
        <p:spPr>
          <a:xfrm>
            <a:off x="0" y="1124744"/>
            <a:ext cx="4139952" cy="1584176"/>
          </a:xfrm>
          <a:prstGeom prst="ellips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r>
              <a:rPr lang="de-LU" sz="3600" dirty="0" smtClean="0">
                <a:solidFill>
                  <a:schemeClr val="tx2">
                    <a:lumMod val="75000"/>
                  </a:schemeClr>
                </a:solidFill>
                <a:latin typeface="Forte" panose="03060902040502070203" pitchFamily="66" charset="0"/>
              </a:rPr>
              <a:t>Ein paar Infos vorab…</a:t>
            </a:r>
            <a:endParaRPr lang="de-LU" sz="3600" dirty="0">
              <a:solidFill>
                <a:schemeClr val="tx2">
                  <a:lumMod val="75000"/>
                </a:schemeClr>
              </a:solidFill>
              <a:latin typeface="Forte" panose="03060902040502070203" pitchFamily="66" charset="0"/>
            </a:endParaRPr>
          </a:p>
        </p:txBody>
      </p:sp>
    </p:spTree>
    <p:extLst>
      <p:ext uri="{BB962C8B-B14F-4D97-AF65-F5344CB8AC3E}">
        <p14:creationId xmlns:p14="http://schemas.microsoft.com/office/powerpoint/2010/main" val="203603094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p:cNvPicPr>
            <a:picLocks noChangeAspect="1" noChangeArrowheads="1"/>
          </p:cNvPicPr>
          <p:nvPr/>
        </p:nvPicPr>
        <p:blipFill rotWithShape="1">
          <a:blip r:embed="rId2" cstate="email">
            <a:extLst>
              <a:ext uri="{28A0092B-C50C-407E-A947-70E740481C1C}">
                <a14:useLocalDpi xmlns:a14="http://schemas.microsoft.com/office/drawing/2010/main"/>
              </a:ext>
            </a:extLst>
          </a:blip>
          <a:srcRect l="-186" t="-547"/>
          <a:stretch/>
        </p:blipFill>
        <p:spPr bwMode="auto">
          <a:xfrm>
            <a:off x="-108520" y="524107"/>
            <a:ext cx="9293054" cy="20289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147" name="Picture 3"/>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35496" y="2417212"/>
            <a:ext cx="3126694" cy="4437112"/>
          </a:xfrm>
          <a:prstGeom prst="rect">
            <a:avLst/>
          </a:prstGeom>
          <a:ln>
            <a:noFill/>
          </a:ln>
          <a:effectLst>
            <a:outerShdw blurRad="190500" dist="368300" algn="tl" rotWithShape="0">
              <a:srgbClr val="000000">
                <a:alpha val="70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148" name="Picture 4"/>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3094112" y="2420888"/>
            <a:ext cx="3099685" cy="4437112"/>
          </a:xfrm>
          <a:prstGeom prst="rect">
            <a:avLst/>
          </a:prstGeom>
          <a:ln>
            <a:noFill/>
          </a:ln>
          <a:effectLst>
            <a:outerShdw blurRad="190500" dist="368300" algn="tl" rotWithShape="0">
              <a:srgbClr val="000000">
                <a:alpha val="70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Textfeld 4"/>
          <p:cNvSpPr txBox="1"/>
          <p:nvPr/>
        </p:nvSpPr>
        <p:spPr>
          <a:xfrm>
            <a:off x="-38432" y="0"/>
            <a:ext cx="9218943" cy="692696"/>
          </a:xfrm>
          <a:prstGeom prst="rect">
            <a:avLst/>
          </a:prstGeom>
          <a:solidFill>
            <a:srgbClr val="92BC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de-DE"/>
            </a:defPPr>
            <a:lvl1pPr>
              <a:defRPr sz="2400" b="1">
                <a:latin typeface="Arial" panose="020B0604020202020204" pitchFamily="34" charset="0"/>
                <a:cs typeface="Arial" panose="020B0604020202020204" pitchFamily="34" charset="0"/>
              </a:defRPr>
            </a:lvl1pPr>
          </a:lstStyle>
          <a:p>
            <a:r>
              <a:rPr lang="de-LU" sz="2800" dirty="0" smtClean="0"/>
              <a:t>Das Feedback ist hervorragend…</a:t>
            </a:r>
            <a:endParaRPr lang="de-LU" sz="2800" dirty="0"/>
          </a:p>
        </p:txBody>
      </p:sp>
      <p:sp>
        <p:nvSpPr>
          <p:cNvPr id="6" name="Textfeld 5"/>
          <p:cNvSpPr txBox="1"/>
          <p:nvPr/>
        </p:nvSpPr>
        <p:spPr>
          <a:xfrm>
            <a:off x="5714630" y="6246310"/>
            <a:ext cx="3465882" cy="639074"/>
          </a:xfrm>
          <a:prstGeom prst="rect">
            <a:avLst/>
          </a:prstGeom>
          <a:solidFill>
            <a:srgbClr val="92BC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de-DE"/>
            </a:defPPr>
            <a:lvl1pPr>
              <a:defRPr sz="2400" b="1">
                <a:latin typeface="Arial" panose="020B0604020202020204" pitchFamily="34" charset="0"/>
                <a:cs typeface="Arial" panose="020B0604020202020204" pitchFamily="34" charset="0"/>
              </a:defRPr>
            </a:lvl1pPr>
          </a:lstStyle>
          <a:p>
            <a:pPr algn="r"/>
            <a:r>
              <a:rPr lang="de-LU" sz="2800" dirty="0" smtClean="0"/>
              <a:t>… der Gemeinden</a:t>
            </a:r>
            <a:endParaRPr lang="de-LU" sz="2800" dirty="0"/>
          </a:p>
        </p:txBody>
      </p:sp>
    </p:spTree>
    <p:extLst>
      <p:ext uri="{BB962C8B-B14F-4D97-AF65-F5344CB8AC3E}">
        <p14:creationId xmlns:p14="http://schemas.microsoft.com/office/powerpoint/2010/main" val="71713648"/>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147"/>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614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feld 4"/>
          <p:cNvSpPr txBox="1"/>
          <p:nvPr/>
        </p:nvSpPr>
        <p:spPr>
          <a:xfrm>
            <a:off x="0" y="-27384"/>
            <a:ext cx="9152876" cy="666076"/>
          </a:xfrm>
          <a:prstGeom prst="rect">
            <a:avLst/>
          </a:prstGeom>
          <a:solidFill>
            <a:srgbClr val="92BC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de-DE"/>
            </a:defPPr>
            <a:lvl1pPr>
              <a:defRPr sz="2400" b="1">
                <a:latin typeface="Arial" panose="020B0604020202020204" pitchFamily="34" charset="0"/>
                <a:cs typeface="Arial" panose="020B0604020202020204" pitchFamily="34" charset="0"/>
              </a:defRPr>
            </a:lvl1pPr>
          </a:lstStyle>
          <a:p>
            <a:r>
              <a:rPr lang="de-LU" sz="2800" dirty="0" smtClean="0"/>
              <a:t>Das Feedback ist hervorragend…</a:t>
            </a:r>
            <a:endParaRPr lang="de-LU" sz="2800" dirty="0"/>
          </a:p>
        </p:txBody>
      </p:sp>
      <p:sp>
        <p:nvSpPr>
          <p:cNvPr id="6" name="Textfeld 5"/>
          <p:cNvSpPr txBox="1"/>
          <p:nvPr/>
        </p:nvSpPr>
        <p:spPr>
          <a:xfrm>
            <a:off x="5714630" y="6246310"/>
            <a:ext cx="3465882" cy="639074"/>
          </a:xfrm>
          <a:prstGeom prst="rect">
            <a:avLst/>
          </a:prstGeom>
          <a:solidFill>
            <a:srgbClr val="92BC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de-DE"/>
            </a:defPPr>
            <a:lvl1pPr>
              <a:defRPr sz="2400" b="1">
                <a:latin typeface="Arial" panose="020B0604020202020204" pitchFamily="34" charset="0"/>
                <a:cs typeface="Arial" panose="020B0604020202020204" pitchFamily="34" charset="0"/>
              </a:defRPr>
            </a:lvl1pPr>
          </a:lstStyle>
          <a:p>
            <a:pPr algn="r"/>
            <a:r>
              <a:rPr lang="de-LU" sz="2800" dirty="0" smtClean="0"/>
              <a:t>… der Presse</a:t>
            </a:r>
            <a:endParaRPr lang="de-LU" sz="2800" dirty="0"/>
          </a:p>
        </p:txBody>
      </p:sp>
      <p:pic>
        <p:nvPicPr>
          <p:cNvPr id="1026" name="Picture 2"/>
          <p:cNvPicPr>
            <a:picLocks noChangeAspect="1" noChangeArrowheads="1"/>
          </p:cNvPicPr>
          <p:nvPr/>
        </p:nvPicPr>
        <p:blipFill rotWithShape="1">
          <a:blip r:embed="rId2" cstate="email">
            <a:extLst>
              <a:ext uri="{BEBA8EAE-BF5A-486C-A8C5-ECC9F3942E4B}">
                <a14:imgProps xmlns:a14="http://schemas.microsoft.com/office/drawing/2010/main">
                  <a14:imgLayer r:embed="rId3">
                    <a14:imgEffect>
                      <a14:brightnessContrast bright="-3000" contrast="27000"/>
                    </a14:imgEffect>
                  </a14:imgLayer>
                </a14:imgProps>
              </a:ext>
              <a:ext uri="{28A0092B-C50C-407E-A947-70E740481C1C}">
                <a14:useLocalDpi xmlns:a14="http://schemas.microsoft.com/office/drawing/2010/main"/>
              </a:ext>
            </a:extLst>
          </a:blip>
          <a:srcRect b="13027"/>
          <a:stretch/>
        </p:blipFill>
        <p:spPr bwMode="auto">
          <a:xfrm rot="21364618">
            <a:off x="94742" y="475848"/>
            <a:ext cx="6000750" cy="6246310"/>
          </a:xfrm>
          <a:prstGeom prst="rect">
            <a:avLst/>
          </a:prstGeom>
          <a:noFill/>
          <a:ln>
            <a:noFill/>
          </a:ln>
          <a:effectLst>
            <a:outerShdw blurRad="50800" dist="342900" dir="2700000" algn="tl" rotWithShape="0">
              <a:prstClr val="black">
                <a:alpha val="40000"/>
              </a:prst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 name="Grafik 1"/>
          <p:cNvPicPr>
            <a:picLocks noChangeAspect="1"/>
          </p:cNvPicPr>
          <p:nvPr/>
        </p:nvPicPr>
        <p:blipFill>
          <a:blip r:embed="rId4"/>
          <a:stretch>
            <a:fillRect/>
          </a:stretch>
        </p:blipFill>
        <p:spPr>
          <a:xfrm rot="1060724">
            <a:off x="4918575" y="696370"/>
            <a:ext cx="4355511" cy="5805264"/>
          </a:xfrm>
          <a:prstGeom prst="rect">
            <a:avLst/>
          </a:prstGeom>
          <a:noFill/>
          <a:ln>
            <a:noFill/>
          </a:ln>
          <a:effectLst>
            <a:outerShdw blurRad="50800" dist="342900" dir="2700000" algn="tl" rotWithShape="0">
              <a:prstClr val="black">
                <a:alpha val="40000"/>
              </a:prstClr>
            </a:outerShdw>
          </a:effectLst>
        </p:spPr>
      </p:pic>
    </p:spTree>
    <p:extLst>
      <p:ext uri="{BB962C8B-B14F-4D97-AF65-F5344CB8AC3E}">
        <p14:creationId xmlns:p14="http://schemas.microsoft.com/office/powerpoint/2010/main" val="3076865028"/>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solidFill>
          <a:srgbClr val="92BC2A"/>
        </a:solidFill>
        <a:effectLst/>
      </p:bgPr>
    </p:bg>
    <p:spTree>
      <p:nvGrpSpPr>
        <p:cNvPr id="1" name=""/>
        <p:cNvGrpSpPr/>
        <p:nvPr/>
      </p:nvGrpSpPr>
      <p:grpSpPr>
        <a:xfrm>
          <a:off x="0" y="0"/>
          <a:ext cx="0" cy="0"/>
          <a:chOff x="0" y="0"/>
          <a:chExt cx="0" cy="0"/>
        </a:xfrm>
      </p:grpSpPr>
      <p:pic>
        <p:nvPicPr>
          <p:cNvPr id="9218" name="Picture 2"/>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107504" y="116632"/>
            <a:ext cx="3024336" cy="279846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Textfeld 4"/>
          <p:cNvSpPr txBox="1"/>
          <p:nvPr/>
        </p:nvSpPr>
        <p:spPr>
          <a:xfrm>
            <a:off x="626511" y="5229200"/>
            <a:ext cx="8064896" cy="666076"/>
          </a:xfrm>
          <a:prstGeom prst="rect">
            <a:avLst/>
          </a:prstGeom>
          <a:solidFill>
            <a:srgbClr val="92BC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de-DE"/>
            </a:defPPr>
            <a:lvl1pPr>
              <a:defRPr sz="2400" b="1">
                <a:latin typeface="Arial" panose="020B0604020202020204" pitchFamily="34" charset="0"/>
                <a:cs typeface="Arial" panose="020B0604020202020204" pitchFamily="34" charset="0"/>
              </a:defRPr>
            </a:lvl1pPr>
          </a:lstStyle>
          <a:p>
            <a:pPr algn="r"/>
            <a:r>
              <a:rPr lang="de-LU" sz="4400" dirty="0" smtClean="0"/>
              <a:t>Noch ein paar organisatorische Punkte…</a:t>
            </a:r>
            <a:endParaRPr lang="de-LU" sz="4400" dirty="0"/>
          </a:p>
        </p:txBody>
      </p:sp>
    </p:spTree>
    <p:extLst>
      <p:ext uri="{BB962C8B-B14F-4D97-AF65-F5344CB8AC3E}">
        <p14:creationId xmlns:p14="http://schemas.microsoft.com/office/powerpoint/2010/main" val="253216857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feld 4"/>
          <p:cNvSpPr txBox="1"/>
          <p:nvPr/>
        </p:nvSpPr>
        <p:spPr>
          <a:xfrm>
            <a:off x="0" y="-27384"/>
            <a:ext cx="9152876" cy="666076"/>
          </a:xfrm>
          <a:prstGeom prst="rect">
            <a:avLst/>
          </a:prstGeom>
          <a:solidFill>
            <a:srgbClr val="92BC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de-DE"/>
            </a:defPPr>
            <a:lvl1pPr>
              <a:defRPr sz="2400" b="1">
                <a:latin typeface="Arial" panose="020B0604020202020204" pitchFamily="34" charset="0"/>
                <a:cs typeface="Arial" panose="020B0604020202020204" pitchFamily="34" charset="0"/>
              </a:defRPr>
            </a:lvl1pPr>
          </a:lstStyle>
          <a:p>
            <a:pPr algn="ctr"/>
            <a:r>
              <a:rPr lang="de-LU" sz="3600" dirty="0" smtClean="0"/>
              <a:t>Organisatorisches…</a:t>
            </a:r>
            <a:endParaRPr lang="de-LU" sz="3600" dirty="0"/>
          </a:p>
        </p:txBody>
      </p:sp>
      <p:sp>
        <p:nvSpPr>
          <p:cNvPr id="3" name="Textfeld 2"/>
          <p:cNvSpPr txBox="1"/>
          <p:nvPr/>
        </p:nvSpPr>
        <p:spPr>
          <a:xfrm>
            <a:off x="611560" y="620688"/>
            <a:ext cx="7848872" cy="954107"/>
          </a:xfrm>
          <a:prstGeom prst="rect">
            <a:avLst/>
          </a:prstGeom>
          <a:noFill/>
        </p:spPr>
        <p:txBody>
          <a:bodyPr wrap="square" rtlCol="0">
            <a:spAutoFit/>
          </a:bodyPr>
          <a:lstStyle/>
          <a:p>
            <a:r>
              <a:rPr lang="de-LU" sz="3200" b="1" dirty="0" smtClean="0"/>
              <a:t>Wann kann das Projekt stattfinden? </a:t>
            </a:r>
          </a:p>
          <a:p>
            <a:r>
              <a:rPr lang="de-LU" sz="2400" dirty="0" smtClean="0"/>
              <a:t>Möglichst 6 Wochen hintereinander …</a:t>
            </a:r>
          </a:p>
        </p:txBody>
      </p:sp>
      <p:pic>
        <p:nvPicPr>
          <p:cNvPr id="4" name="Grafik 3"/>
          <p:cNvPicPr>
            <a:picLocks noChangeAspect="1"/>
          </p:cNvPicPr>
          <p:nvPr/>
        </p:nvPicPr>
        <p:blipFill>
          <a:blip r:embed="rId2"/>
          <a:stretch>
            <a:fillRect/>
          </a:stretch>
        </p:blipFill>
        <p:spPr>
          <a:xfrm>
            <a:off x="611924" y="1916832"/>
            <a:ext cx="6269137" cy="4703608"/>
          </a:xfrm>
          <a:prstGeom prst="rect">
            <a:avLst/>
          </a:prstGeom>
        </p:spPr>
      </p:pic>
    </p:spTree>
    <p:extLst>
      <p:ext uri="{BB962C8B-B14F-4D97-AF65-F5344CB8AC3E}">
        <p14:creationId xmlns:p14="http://schemas.microsoft.com/office/powerpoint/2010/main" val="3135955519"/>
      </p:ext>
    </p:extLst>
  </p:cSld>
  <p:clrMapOvr>
    <a:masterClrMapping/>
  </p:clrMapOvr>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solidFill>
          <a:srgbClr val="92BC2A"/>
        </a:solidFill>
        <a:effectLst/>
      </p:bgPr>
    </p:bg>
    <p:spTree>
      <p:nvGrpSpPr>
        <p:cNvPr id="1" name=""/>
        <p:cNvGrpSpPr/>
        <p:nvPr/>
      </p:nvGrpSpPr>
      <p:grpSpPr>
        <a:xfrm>
          <a:off x="0" y="0"/>
          <a:ext cx="0" cy="0"/>
          <a:chOff x="0" y="0"/>
          <a:chExt cx="0" cy="0"/>
        </a:xfrm>
      </p:grpSpPr>
      <p:pic>
        <p:nvPicPr>
          <p:cNvPr id="6" name="Grafik 5"/>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0" y="3940934"/>
            <a:ext cx="9144000" cy="2972580"/>
          </a:xfrm>
          <a:prstGeom prst="rect">
            <a:avLst/>
          </a:prstGeom>
        </p:spPr>
      </p:pic>
      <p:pic>
        <p:nvPicPr>
          <p:cNvPr id="2" name="Grafik 1"/>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0" y="0"/>
            <a:ext cx="9144000" cy="1662545"/>
          </a:xfrm>
          <a:prstGeom prst="rect">
            <a:avLst/>
          </a:prstGeom>
        </p:spPr>
      </p:pic>
      <p:sp>
        <p:nvSpPr>
          <p:cNvPr id="5" name="Textfeld 4"/>
          <p:cNvSpPr txBox="1"/>
          <p:nvPr/>
        </p:nvSpPr>
        <p:spPr>
          <a:xfrm>
            <a:off x="17587" y="2420888"/>
            <a:ext cx="8964488" cy="1200329"/>
          </a:xfrm>
          <a:prstGeom prst="rect">
            <a:avLst/>
          </a:prstGeom>
          <a:noFill/>
        </p:spPr>
        <p:txBody>
          <a:bodyPr wrap="square" rtlCol="0">
            <a:spAutoFit/>
          </a:bodyPr>
          <a:lstStyle/>
          <a:p>
            <a:pPr algn="ctr"/>
            <a:r>
              <a:rPr lang="de-LU" sz="3600" b="1" dirty="0" smtClean="0">
                <a:solidFill>
                  <a:schemeClr val="bg1"/>
                </a:solidFill>
              </a:rPr>
              <a:t>Wir freuen uns auf das Projekt bei/mit Ihnen und mit Ihren Schülerinnen und Schülern…</a:t>
            </a:r>
          </a:p>
        </p:txBody>
      </p:sp>
      <p:pic>
        <p:nvPicPr>
          <p:cNvPr id="16" name="Grafik 15"/>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179512" y="6237312"/>
            <a:ext cx="1223815" cy="620688"/>
          </a:xfrm>
          <a:prstGeom prst="rect">
            <a:avLst/>
          </a:prstGeom>
          <a:solidFill>
            <a:srgbClr val="FFFFFF">
              <a:shade val="85000"/>
            </a:srgbClr>
          </a:solidFill>
          <a:ln w="88900" cap="sq">
            <a:noFill/>
            <a:miter lim="800000"/>
          </a:ln>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291573158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Grafik 3"/>
          <p:cNvPicPr>
            <a:picLocks noChangeAspect="1"/>
          </p:cNvPicPr>
          <p:nvPr/>
        </p:nvPicPr>
        <p:blipFill rotWithShape="1">
          <a:blip r:embed="rId2">
            <a:extLst>
              <a:ext uri="{28A0092B-C50C-407E-A947-70E740481C1C}">
                <a14:useLocalDpi xmlns:a14="http://schemas.microsoft.com/office/drawing/2010/main" val="0"/>
              </a:ext>
            </a:extLst>
          </a:blip>
          <a:srcRect l="8222" t="8420" r="24635" b="10310"/>
          <a:stretch/>
        </p:blipFill>
        <p:spPr>
          <a:xfrm>
            <a:off x="4339496" y="1141690"/>
            <a:ext cx="2392744" cy="2684985"/>
          </a:xfrm>
          <a:prstGeom prst="rect">
            <a:avLst/>
          </a:prstGeom>
        </p:spPr>
      </p:pic>
      <p:sp>
        <p:nvSpPr>
          <p:cNvPr id="5" name="Textfeld 4"/>
          <p:cNvSpPr txBox="1"/>
          <p:nvPr/>
        </p:nvSpPr>
        <p:spPr>
          <a:xfrm>
            <a:off x="-38432" y="0"/>
            <a:ext cx="9218943" cy="1124744"/>
          </a:xfrm>
          <a:prstGeom prst="rect">
            <a:avLst/>
          </a:prstGeom>
          <a:solidFill>
            <a:srgbClr val="92BC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de-DE"/>
            </a:defPPr>
            <a:lvl1pPr>
              <a:defRPr sz="2400" b="1">
                <a:latin typeface="Arial" panose="020B0604020202020204" pitchFamily="34" charset="0"/>
                <a:cs typeface="Arial" panose="020B0604020202020204" pitchFamily="34" charset="0"/>
              </a:defRPr>
            </a:lvl1pPr>
          </a:lstStyle>
          <a:p>
            <a:pPr algn="ctr"/>
            <a:r>
              <a:rPr lang="de-LU" sz="2800" dirty="0" smtClean="0"/>
              <a:t>2019 zusätzliche Themen für die Klassen 5/6 …</a:t>
            </a:r>
            <a:endParaRPr lang="de-LU" sz="2800" dirty="0"/>
          </a:p>
        </p:txBody>
      </p:sp>
      <p:sp>
        <p:nvSpPr>
          <p:cNvPr id="7" name="Titel 1"/>
          <p:cNvSpPr>
            <a:spLocks noGrp="1"/>
          </p:cNvSpPr>
          <p:nvPr>
            <p:ph type="title"/>
          </p:nvPr>
        </p:nvSpPr>
        <p:spPr>
          <a:xfrm>
            <a:off x="116126" y="1779233"/>
            <a:ext cx="2185764" cy="1133460"/>
          </a:xfrm>
        </p:spPr>
        <p:txBody>
          <a:bodyPr>
            <a:normAutofit/>
          </a:bodyPr>
          <a:lstStyle/>
          <a:p>
            <a:pPr algn="l"/>
            <a:r>
              <a:rPr lang="de-DE" sz="3600" b="1" dirty="0" smtClean="0"/>
              <a:t>Konsum</a:t>
            </a:r>
            <a:endParaRPr lang="en-GB" sz="3600" b="1" dirty="0"/>
          </a:p>
        </p:txBody>
      </p:sp>
      <p:sp>
        <p:nvSpPr>
          <p:cNvPr id="8" name="Titel 1"/>
          <p:cNvSpPr txBox="1">
            <a:spLocks/>
          </p:cNvSpPr>
          <p:nvPr/>
        </p:nvSpPr>
        <p:spPr>
          <a:xfrm>
            <a:off x="6732240" y="1774463"/>
            <a:ext cx="2810210" cy="11430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de-DE" sz="3600" b="1" dirty="0" smtClean="0"/>
              <a:t>Müll / Verpackung</a:t>
            </a:r>
            <a:endParaRPr lang="en-GB" sz="3600" b="1" dirty="0"/>
          </a:p>
        </p:txBody>
      </p:sp>
      <p:sp>
        <p:nvSpPr>
          <p:cNvPr id="9" name="Titel 1"/>
          <p:cNvSpPr txBox="1">
            <a:spLocks/>
          </p:cNvSpPr>
          <p:nvPr/>
        </p:nvSpPr>
        <p:spPr>
          <a:xfrm>
            <a:off x="85466" y="4126094"/>
            <a:ext cx="2193838" cy="1143000"/>
          </a:xfrm>
          <a:prstGeom prst="rect">
            <a:avLst/>
          </a:prstGeom>
        </p:spPr>
        <p:txBody>
          <a:bodyPr vert="horz" lIns="91440" tIns="45720" rIns="91440" bIns="45720" rtlCol="0" anchor="ctr">
            <a:normAutofit fontScale="975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de-DE" sz="3600" b="1" dirty="0" smtClean="0"/>
              <a:t>Recycling</a:t>
            </a:r>
            <a:endParaRPr lang="en-GB" sz="3600" b="1" dirty="0"/>
          </a:p>
        </p:txBody>
      </p:sp>
      <p:sp>
        <p:nvSpPr>
          <p:cNvPr id="10" name="Titel 1"/>
          <p:cNvSpPr txBox="1">
            <a:spLocks/>
          </p:cNvSpPr>
          <p:nvPr/>
        </p:nvSpPr>
        <p:spPr>
          <a:xfrm>
            <a:off x="6845455" y="4126094"/>
            <a:ext cx="2234146" cy="1143000"/>
          </a:xfrm>
          <a:prstGeom prst="rect">
            <a:avLst/>
          </a:prstGeom>
        </p:spPr>
        <p:txBody>
          <a:bodyPr vert="horz" lIns="91440" tIns="45720" rIns="91440" bIns="45720" rtlCol="0" anchor="ctr">
            <a:normAutofit fontScale="975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de-DE" sz="3600" b="1" dirty="0" err="1" smtClean="0"/>
              <a:t>Littering</a:t>
            </a:r>
            <a:endParaRPr lang="en-GB" sz="3600" b="1" dirty="0"/>
          </a:p>
        </p:txBody>
      </p:sp>
      <p:pic>
        <p:nvPicPr>
          <p:cNvPr id="13" name="Grafik 1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053401" y="3828953"/>
            <a:ext cx="2282131" cy="3056431"/>
          </a:xfrm>
          <a:prstGeom prst="rect">
            <a:avLst/>
          </a:prstGeom>
        </p:spPr>
      </p:pic>
      <p:pic>
        <p:nvPicPr>
          <p:cNvPr id="17" name="Inhaltsplatzhalter 4"/>
          <p:cNvPicPr>
            <a:picLocks noChangeAspect="1"/>
          </p:cNvPicPr>
          <p:nvPr/>
        </p:nvPicPr>
        <p:blipFill rotWithShape="1">
          <a:blip r:embed="rId4" cstate="print">
            <a:extLst>
              <a:ext uri="{28A0092B-C50C-407E-A947-70E740481C1C}">
                <a14:useLocalDpi xmlns:a14="http://schemas.microsoft.com/office/drawing/2010/main" val="0"/>
              </a:ext>
            </a:extLst>
          </a:blip>
          <a:srcRect l="21089" t="4791" r="32628" b="12775"/>
          <a:stretch/>
        </p:blipFill>
        <p:spPr>
          <a:xfrm>
            <a:off x="2062272" y="1115001"/>
            <a:ext cx="2282129" cy="2711674"/>
          </a:xfrm>
          <a:prstGeom prst="rect">
            <a:avLst/>
          </a:prstGeom>
        </p:spPr>
      </p:pic>
      <p:pic>
        <p:nvPicPr>
          <p:cNvPr id="18" name="Inhaltsplatzhalter 3"/>
          <p:cNvPicPr>
            <a:picLocks noGrp="1" noChangeAspect="1"/>
          </p:cNvPicPr>
          <p:nvPr>
            <p:ph idx="1"/>
          </p:nvPr>
        </p:nvPicPr>
        <p:blipFill rotWithShape="1">
          <a:blip r:embed="rId5">
            <a:extLst>
              <a:ext uri="{28A0092B-C50C-407E-A947-70E740481C1C}">
                <a14:useLocalDpi xmlns:a14="http://schemas.microsoft.com/office/drawing/2010/main" val="0"/>
              </a:ext>
            </a:extLst>
          </a:blip>
          <a:srcRect l="25988" t="4851" r="12589" b="13250"/>
          <a:stretch/>
        </p:blipFill>
        <p:spPr>
          <a:xfrm>
            <a:off x="4339495" y="3845900"/>
            <a:ext cx="2392745" cy="3037206"/>
          </a:xfrm>
        </p:spPr>
      </p:pic>
    </p:spTree>
    <p:extLst>
      <p:ext uri="{BB962C8B-B14F-4D97-AF65-F5344CB8AC3E}">
        <p14:creationId xmlns:p14="http://schemas.microsoft.com/office/powerpoint/2010/main" val="3015701896"/>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7"/>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8"/>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9"/>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3"/>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18"/>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9" grpId="0"/>
      <p:bldP spid="10"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feld 4"/>
          <p:cNvSpPr txBox="1"/>
          <p:nvPr/>
        </p:nvSpPr>
        <p:spPr>
          <a:xfrm>
            <a:off x="-38432" y="0"/>
            <a:ext cx="9218943" cy="1124744"/>
          </a:xfrm>
          <a:prstGeom prst="rect">
            <a:avLst/>
          </a:prstGeom>
          <a:solidFill>
            <a:srgbClr val="92BC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de-DE"/>
            </a:defPPr>
            <a:lvl1pPr>
              <a:defRPr sz="2400" b="1">
                <a:latin typeface="Arial" panose="020B0604020202020204" pitchFamily="34" charset="0"/>
                <a:cs typeface="Arial" panose="020B0604020202020204" pitchFamily="34" charset="0"/>
              </a:defRPr>
            </a:lvl1pPr>
          </a:lstStyle>
          <a:p>
            <a:pPr algn="ctr"/>
            <a:r>
              <a:rPr lang="de-LU" dirty="0" smtClean="0"/>
              <a:t>...Sowie Workshops für Jugendgruppen (</a:t>
            </a:r>
            <a:r>
              <a:rPr lang="de-LU" dirty="0" err="1" smtClean="0"/>
              <a:t>Maison</a:t>
            </a:r>
            <a:r>
              <a:rPr lang="de-LU" dirty="0" smtClean="0"/>
              <a:t> Relais,…)</a:t>
            </a:r>
            <a:endParaRPr lang="de-LU" dirty="0"/>
          </a:p>
        </p:txBody>
      </p:sp>
      <p:sp>
        <p:nvSpPr>
          <p:cNvPr id="7" name="Titel 1"/>
          <p:cNvSpPr>
            <a:spLocks noGrp="1"/>
          </p:cNvSpPr>
          <p:nvPr>
            <p:ph type="title"/>
          </p:nvPr>
        </p:nvSpPr>
        <p:spPr>
          <a:xfrm>
            <a:off x="121286" y="1498844"/>
            <a:ext cx="5391978" cy="1133460"/>
          </a:xfrm>
        </p:spPr>
        <p:txBody>
          <a:bodyPr>
            <a:normAutofit/>
          </a:bodyPr>
          <a:lstStyle/>
          <a:p>
            <a:pPr algn="l"/>
            <a:r>
              <a:rPr lang="de-DE" sz="2400" b="1" dirty="0" smtClean="0"/>
              <a:t>1 . . .  ein Smartphone-</a:t>
            </a:r>
            <a:r>
              <a:rPr lang="de-DE" sz="2400" b="1" dirty="0" err="1" smtClean="0"/>
              <a:t>Ladebike</a:t>
            </a:r>
            <a:endParaRPr lang="en-GB" sz="2400" b="1" dirty="0"/>
          </a:p>
        </p:txBody>
      </p:sp>
      <p:pic>
        <p:nvPicPr>
          <p:cNvPr id="3" name="Grafik 2"/>
          <p:cNvPicPr>
            <a:picLocks noChangeAspect="1"/>
          </p:cNvPicPr>
          <p:nvPr/>
        </p:nvPicPr>
        <p:blipFill>
          <a:blip r:embed="rId2"/>
          <a:stretch>
            <a:fillRect/>
          </a:stretch>
        </p:blipFill>
        <p:spPr>
          <a:xfrm>
            <a:off x="5364088" y="1412776"/>
            <a:ext cx="3471446" cy="5013176"/>
          </a:xfrm>
          <a:prstGeom prst="rect">
            <a:avLst/>
          </a:prstGeom>
          <a:ln>
            <a:solidFill>
              <a:schemeClr val="tx1"/>
            </a:solidFill>
          </a:ln>
          <a:effectLst>
            <a:outerShdw blurRad="50800" dist="241300" dir="2700000" algn="tl" rotWithShape="0">
              <a:prstClr val="black">
                <a:alpha val="40000"/>
              </a:prstClr>
            </a:outerShdw>
          </a:effectLst>
        </p:spPr>
      </p:pic>
      <p:pic>
        <p:nvPicPr>
          <p:cNvPr id="6" name="Grafik 5"/>
          <p:cNvPicPr>
            <a:picLocks noChangeAspect="1"/>
          </p:cNvPicPr>
          <p:nvPr/>
        </p:nvPicPr>
        <p:blipFill>
          <a:blip r:embed="rId3"/>
          <a:stretch>
            <a:fillRect/>
          </a:stretch>
        </p:blipFill>
        <p:spPr>
          <a:xfrm rot="284595">
            <a:off x="5358296" y="1684480"/>
            <a:ext cx="3483029" cy="5000490"/>
          </a:xfrm>
          <a:prstGeom prst="rect">
            <a:avLst/>
          </a:prstGeom>
          <a:ln>
            <a:solidFill>
              <a:schemeClr val="tx1"/>
            </a:solidFill>
          </a:ln>
          <a:effectLst>
            <a:outerShdw blurRad="50800" dist="241300" dir="2700000" algn="tl" rotWithShape="0">
              <a:prstClr val="black">
                <a:alpha val="40000"/>
              </a:prstClr>
            </a:outerShdw>
          </a:effectLst>
        </p:spPr>
      </p:pic>
      <p:sp>
        <p:nvSpPr>
          <p:cNvPr id="14" name="Titel 1"/>
          <p:cNvSpPr txBox="1">
            <a:spLocks/>
          </p:cNvSpPr>
          <p:nvPr/>
        </p:nvSpPr>
        <p:spPr>
          <a:xfrm>
            <a:off x="116044" y="1906347"/>
            <a:ext cx="5391978" cy="113346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de-DE" sz="2400" b="1" dirty="0" smtClean="0"/>
              <a:t>2 . . .  eine Powerbank aus Laptop-Akkus</a:t>
            </a:r>
            <a:endParaRPr lang="en-GB" sz="2400" b="1" dirty="0"/>
          </a:p>
        </p:txBody>
      </p:sp>
      <p:pic>
        <p:nvPicPr>
          <p:cNvPr id="11" name="Grafik 10"/>
          <p:cNvPicPr>
            <a:picLocks noChangeAspect="1"/>
          </p:cNvPicPr>
          <p:nvPr/>
        </p:nvPicPr>
        <p:blipFill>
          <a:blip r:embed="rId4"/>
          <a:stretch>
            <a:fillRect/>
          </a:stretch>
        </p:blipFill>
        <p:spPr>
          <a:xfrm rot="21410598">
            <a:off x="5532837" y="1261003"/>
            <a:ext cx="3482350" cy="5006834"/>
          </a:xfrm>
          <a:prstGeom prst="rect">
            <a:avLst/>
          </a:prstGeom>
          <a:ln>
            <a:solidFill>
              <a:schemeClr val="tx1"/>
            </a:solidFill>
          </a:ln>
          <a:effectLst>
            <a:outerShdw blurRad="50800" dist="241300" dir="2700000" algn="tl" rotWithShape="0">
              <a:prstClr val="black">
                <a:alpha val="40000"/>
              </a:prstClr>
            </a:outerShdw>
          </a:effectLst>
        </p:spPr>
      </p:pic>
      <p:sp>
        <p:nvSpPr>
          <p:cNvPr id="16" name="Titel 1"/>
          <p:cNvSpPr txBox="1">
            <a:spLocks/>
          </p:cNvSpPr>
          <p:nvPr/>
        </p:nvSpPr>
        <p:spPr>
          <a:xfrm>
            <a:off x="125965" y="2492896"/>
            <a:ext cx="4780348" cy="113346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de-DE" sz="2400" b="1" dirty="0" smtClean="0"/>
              <a:t>3 . . . </a:t>
            </a:r>
            <a:r>
              <a:rPr lang="de-DE" sz="2400" b="1" dirty="0" smtClean="0"/>
              <a:t>einen </a:t>
            </a:r>
            <a:r>
              <a:rPr lang="de-DE" sz="2400" b="1" dirty="0" smtClean="0"/>
              <a:t>Warmluftsolarkollektor </a:t>
            </a:r>
            <a:r>
              <a:rPr lang="de-DE" sz="2400" b="1" dirty="0" smtClean="0"/>
              <a:t>aus Getränkedosen</a:t>
            </a:r>
            <a:endParaRPr lang="en-GB" sz="2400" b="1" dirty="0"/>
          </a:p>
        </p:txBody>
      </p:sp>
      <p:sp>
        <p:nvSpPr>
          <p:cNvPr id="19" name="Titel 1"/>
          <p:cNvSpPr txBox="1">
            <a:spLocks/>
          </p:cNvSpPr>
          <p:nvPr/>
        </p:nvSpPr>
        <p:spPr>
          <a:xfrm>
            <a:off x="116044" y="3087628"/>
            <a:ext cx="5391978" cy="113346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de-DE" sz="2400" b="1" dirty="0" smtClean="0"/>
              <a:t>4 . . . eine eigene Spielkonsole</a:t>
            </a:r>
            <a:endParaRPr lang="en-GB" sz="2400" b="1" dirty="0"/>
          </a:p>
        </p:txBody>
      </p:sp>
      <p:sp>
        <p:nvSpPr>
          <p:cNvPr id="20" name="Titel 1"/>
          <p:cNvSpPr txBox="1">
            <a:spLocks/>
          </p:cNvSpPr>
          <p:nvPr/>
        </p:nvSpPr>
        <p:spPr>
          <a:xfrm>
            <a:off x="109026" y="3501008"/>
            <a:ext cx="5391978" cy="113346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de-DE" sz="2400" b="1" dirty="0" smtClean="0"/>
              <a:t>5 . . . eine Batterie</a:t>
            </a:r>
            <a:endParaRPr lang="en-GB" sz="2400" b="1" dirty="0"/>
          </a:p>
        </p:txBody>
      </p:sp>
      <p:sp>
        <p:nvSpPr>
          <p:cNvPr id="21" name="Titel 1"/>
          <p:cNvSpPr txBox="1">
            <a:spLocks/>
          </p:cNvSpPr>
          <p:nvPr/>
        </p:nvSpPr>
        <p:spPr>
          <a:xfrm>
            <a:off x="94990" y="3951724"/>
            <a:ext cx="5391978" cy="113346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de-DE" sz="2400" b="1" dirty="0" smtClean="0"/>
              <a:t>6 . . . ein Mikroskop fürs Handy</a:t>
            </a:r>
            <a:endParaRPr lang="en-GB" sz="2400" b="1" dirty="0"/>
          </a:p>
        </p:txBody>
      </p:sp>
      <p:sp>
        <p:nvSpPr>
          <p:cNvPr id="22" name="Titel 1"/>
          <p:cNvSpPr txBox="1">
            <a:spLocks/>
          </p:cNvSpPr>
          <p:nvPr/>
        </p:nvSpPr>
        <p:spPr>
          <a:xfrm>
            <a:off x="109026" y="908539"/>
            <a:ext cx="5391978" cy="113346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de-DE" sz="2400" b="1" dirty="0" smtClean="0"/>
              <a:t>Wir bauen selbst . . .</a:t>
            </a:r>
            <a:endParaRPr lang="en-GB" sz="2400" b="1" dirty="0"/>
          </a:p>
        </p:txBody>
      </p:sp>
      <p:sp>
        <p:nvSpPr>
          <p:cNvPr id="23" name="Titel 1"/>
          <p:cNvSpPr txBox="1">
            <a:spLocks/>
          </p:cNvSpPr>
          <p:nvPr/>
        </p:nvSpPr>
        <p:spPr>
          <a:xfrm>
            <a:off x="94990" y="4437112"/>
            <a:ext cx="5391978" cy="113346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de-DE" sz="2400" b="1" dirty="0" smtClean="0"/>
              <a:t>7 . . . ein Solarboot aus Weinkorken</a:t>
            </a:r>
            <a:endParaRPr lang="en-GB" sz="2400" b="1" dirty="0"/>
          </a:p>
        </p:txBody>
      </p:sp>
      <p:sp>
        <p:nvSpPr>
          <p:cNvPr id="24" name="Titel 1"/>
          <p:cNvSpPr txBox="1">
            <a:spLocks/>
          </p:cNvSpPr>
          <p:nvPr/>
        </p:nvSpPr>
        <p:spPr>
          <a:xfrm>
            <a:off x="94990" y="4869160"/>
            <a:ext cx="5391978" cy="113346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de-DE" sz="2400" b="1" dirty="0" smtClean="0"/>
              <a:t>8 . . . eine Wasserstoffzelle</a:t>
            </a:r>
            <a:endParaRPr lang="en-GB" sz="2400" b="1" dirty="0"/>
          </a:p>
        </p:txBody>
      </p:sp>
      <p:sp>
        <p:nvSpPr>
          <p:cNvPr id="25" name="Titel 1"/>
          <p:cNvSpPr txBox="1">
            <a:spLocks/>
          </p:cNvSpPr>
          <p:nvPr/>
        </p:nvSpPr>
        <p:spPr>
          <a:xfrm>
            <a:off x="80954" y="5319876"/>
            <a:ext cx="5391978" cy="113346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de-DE" sz="2400" b="1" dirty="0" smtClean="0"/>
              <a:t>9 . . . eine Photovoltaik-Anlage</a:t>
            </a:r>
            <a:endParaRPr lang="en-GB" sz="2400" b="1" dirty="0"/>
          </a:p>
        </p:txBody>
      </p:sp>
      <p:sp>
        <p:nvSpPr>
          <p:cNvPr id="26" name="Titel 1"/>
          <p:cNvSpPr txBox="1">
            <a:spLocks/>
          </p:cNvSpPr>
          <p:nvPr/>
        </p:nvSpPr>
        <p:spPr>
          <a:xfrm>
            <a:off x="83317" y="5794996"/>
            <a:ext cx="5391978" cy="113346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de-DE" sz="2400" b="1" dirty="0" smtClean="0"/>
              <a:t>10 . . eine Mini-Solartaschenlampe</a:t>
            </a:r>
            <a:endParaRPr lang="en-GB" sz="2400" b="1" dirty="0"/>
          </a:p>
        </p:txBody>
      </p:sp>
    </p:spTree>
    <p:extLst>
      <p:ext uri="{BB962C8B-B14F-4D97-AF65-F5344CB8AC3E}">
        <p14:creationId xmlns:p14="http://schemas.microsoft.com/office/powerpoint/2010/main" val="1388791425"/>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par>
                                <p:cTn id="8" presetID="10" presetClass="entr" presetSubtype="0" fill="hold"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fade">
                                      <p:cBhvr>
                                        <p:cTn id="10" dur="500"/>
                                        <p:tgtEl>
                                          <p:spTgt spid="3"/>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14"/>
                                        </p:tgtEl>
                                        <p:attrNameLst>
                                          <p:attrName>style.visibility</p:attrName>
                                        </p:attrNameLst>
                                      </p:cBhvr>
                                      <p:to>
                                        <p:strVal val="visible"/>
                                      </p:to>
                                    </p:set>
                                    <p:animEffect transition="in" filter="fade">
                                      <p:cBhvr>
                                        <p:cTn id="15" dur="500"/>
                                        <p:tgtEl>
                                          <p:spTgt spid="14"/>
                                        </p:tgtEl>
                                      </p:cBhvr>
                                    </p:animEffect>
                                  </p:childTnLst>
                                </p:cTn>
                              </p:par>
                              <p:par>
                                <p:cTn id="16" presetID="10" presetClass="entr" presetSubtype="0" fill="hold" nodeType="withEffect">
                                  <p:stCondLst>
                                    <p:cond delay="0"/>
                                  </p:stCondLst>
                                  <p:childTnLst>
                                    <p:set>
                                      <p:cBhvr>
                                        <p:cTn id="17" dur="1" fill="hold">
                                          <p:stCondLst>
                                            <p:cond delay="0"/>
                                          </p:stCondLst>
                                        </p:cTn>
                                        <p:tgtEl>
                                          <p:spTgt spid="6"/>
                                        </p:tgtEl>
                                        <p:attrNameLst>
                                          <p:attrName>style.visibility</p:attrName>
                                        </p:attrNameLst>
                                      </p:cBhvr>
                                      <p:to>
                                        <p:strVal val="visible"/>
                                      </p:to>
                                    </p:set>
                                    <p:animEffect transition="in" filter="fade">
                                      <p:cBhvr>
                                        <p:cTn id="18" dur="500"/>
                                        <p:tgtEl>
                                          <p:spTgt spid="6"/>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16"/>
                                        </p:tgtEl>
                                        <p:attrNameLst>
                                          <p:attrName>style.visibility</p:attrName>
                                        </p:attrNameLst>
                                      </p:cBhvr>
                                      <p:to>
                                        <p:strVal val="visible"/>
                                      </p:to>
                                    </p:set>
                                    <p:animEffect transition="in" filter="fade">
                                      <p:cBhvr>
                                        <p:cTn id="23" dur="500"/>
                                        <p:tgtEl>
                                          <p:spTgt spid="16"/>
                                        </p:tgtEl>
                                      </p:cBhvr>
                                    </p:animEffect>
                                  </p:childTnLst>
                                </p:cTn>
                              </p:par>
                              <p:par>
                                <p:cTn id="24" presetID="10" presetClass="entr" presetSubtype="0" fill="hold" nodeType="withEffect">
                                  <p:stCondLst>
                                    <p:cond delay="0"/>
                                  </p:stCondLst>
                                  <p:childTnLst>
                                    <p:set>
                                      <p:cBhvr>
                                        <p:cTn id="25" dur="1" fill="hold">
                                          <p:stCondLst>
                                            <p:cond delay="0"/>
                                          </p:stCondLst>
                                        </p:cTn>
                                        <p:tgtEl>
                                          <p:spTgt spid="11"/>
                                        </p:tgtEl>
                                        <p:attrNameLst>
                                          <p:attrName>style.visibility</p:attrName>
                                        </p:attrNameLst>
                                      </p:cBhvr>
                                      <p:to>
                                        <p:strVal val="visible"/>
                                      </p:to>
                                    </p:set>
                                    <p:animEffect transition="in" filter="fade">
                                      <p:cBhvr>
                                        <p:cTn id="26" dur="500"/>
                                        <p:tgtEl>
                                          <p:spTgt spid="11"/>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grpId="0" nodeType="clickEffect">
                                  <p:stCondLst>
                                    <p:cond delay="0"/>
                                  </p:stCondLst>
                                  <p:childTnLst>
                                    <p:set>
                                      <p:cBhvr>
                                        <p:cTn id="30" dur="1" fill="hold">
                                          <p:stCondLst>
                                            <p:cond delay="0"/>
                                          </p:stCondLst>
                                        </p:cTn>
                                        <p:tgtEl>
                                          <p:spTgt spid="19"/>
                                        </p:tgtEl>
                                        <p:attrNameLst>
                                          <p:attrName>style.visibility</p:attrName>
                                        </p:attrNameLst>
                                      </p:cBhvr>
                                      <p:to>
                                        <p:strVal val="visible"/>
                                      </p:to>
                                    </p:set>
                                    <p:animEffect transition="in" filter="fade">
                                      <p:cBhvr>
                                        <p:cTn id="31" dur="500"/>
                                        <p:tgtEl>
                                          <p:spTgt spid="19"/>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20"/>
                                        </p:tgtEl>
                                        <p:attrNameLst>
                                          <p:attrName>style.visibility</p:attrName>
                                        </p:attrNameLst>
                                      </p:cBhvr>
                                      <p:to>
                                        <p:strVal val="visible"/>
                                      </p:to>
                                    </p:set>
                                    <p:animEffect transition="in" filter="fade">
                                      <p:cBhvr>
                                        <p:cTn id="34" dur="500"/>
                                        <p:tgtEl>
                                          <p:spTgt spid="20"/>
                                        </p:tgtEl>
                                      </p:cBhvr>
                                    </p:animEffect>
                                  </p:childTnLst>
                                </p:cTn>
                              </p:par>
                              <p:par>
                                <p:cTn id="35" presetID="10" presetClass="entr" presetSubtype="0" fill="hold" grpId="0" nodeType="withEffect">
                                  <p:stCondLst>
                                    <p:cond delay="0"/>
                                  </p:stCondLst>
                                  <p:childTnLst>
                                    <p:set>
                                      <p:cBhvr>
                                        <p:cTn id="36" dur="1" fill="hold">
                                          <p:stCondLst>
                                            <p:cond delay="0"/>
                                          </p:stCondLst>
                                        </p:cTn>
                                        <p:tgtEl>
                                          <p:spTgt spid="21"/>
                                        </p:tgtEl>
                                        <p:attrNameLst>
                                          <p:attrName>style.visibility</p:attrName>
                                        </p:attrNameLst>
                                      </p:cBhvr>
                                      <p:to>
                                        <p:strVal val="visible"/>
                                      </p:to>
                                    </p:set>
                                    <p:animEffect transition="in" filter="fade">
                                      <p:cBhvr>
                                        <p:cTn id="37" dur="500"/>
                                        <p:tgtEl>
                                          <p:spTgt spid="21"/>
                                        </p:tgtEl>
                                      </p:cBhvr>
                                    </p:animEffect>
                                  </p:childTnLst>
                                </p:cTn>
                              </p:par>
                              <p:par>
                                <p:cTn id="38" presetID="10" presetClass="entr" presetSubtype="0" fill="hold" grpId="0" nodeType="withEffect">
                                  <p:stCondLst>
                                    <p:cond delay="0"/>
                                  </p:stCondLst>
                                  <p:childTnLst>
                                    <p:set>
                                      <p:cBhvr>
                                        <p:cTn id="39" dur="1" fill="hold">
                                          <p:stCondLst>
                                            <p:cond delay="0"/>
                                          </p:stCondLst>
                                        </p:cTn>
                                        <p:tgtEl>
                                          <p:spTgt spid="23"/>
                                        </p:tgtEl>
                                        <p:attrNameLst>
                                          <p:attrName>style.visibility</p:attrName>
                                        </p:attrNameLst>
                                      </p:cBhvr>
                                      <p:to>
                                        <p:strVal val="visible"/>
                                      </p:to>
                                    </p:set>
                                    <p:animEffect transition="in" filter="fade">
                                      <p:cBhvr>
                                        <p:cTn id="40" dur="500"/>
                                        <p:tgtEl>
                                          <p:spTgt spid="23"/>
                                        </p:tgtEl>
                                      </p:cBhvr>
                                    </p:animEffect>
                                  </p:childTnLst>
                                </p:cTn>
                              </p:par>
                              <p:par>
                                <p:cTn id="41" presetID="10" presetClass="entr" presetSubtype="0" fill="hold" grpId="0" nodeType="withEffect">
                                  <p:stCondLst>
                                    <p:cond delay="0"/>
                                  </p:stCondLst>
                                  <p:childTnLst>
                                    <p:set>
                                      <p:cBhvr>
                                        <p:cTn id="42" dur="1" fill="hold">
                                          <p:stCondLst>
                                            <p:cond delay="0"/>
                                          </p:stCondLst>
                                        </p:cTn>
                                        <p:tgtEl>
                                          <p:spTgt spid="24"/>
                                        </p:tgtEl>
                                        <p:attrNameLst>
                                          <p:attrName>style.visibility</p:attrName>
                                        </p:attrNameLst>
                                      </p:cBhvr>
                                      <p:to>
                                        <p:strVal val="visible"/>
                                      </p:to>
                                    </p:set>
                                    <p:animEffect transition="in" filter="fade">
                                      <p:cBhvr>
                                        <p:cTn id="43" dur="500"/>
                                        <p:tgtEl>
                                          <p:spTgt spid="24"/>
                                        </p:tgtEl>
                                      </p:cBhvr>
                                    </p:animEffect>
                                  </p:childTnLst>
                                </p:cTn>
                              </p:par>
                              <p:par>
                                <p:cTn id="44" presetID="10" presetClass="entr" presetSubtype="0" fill="hold" grpId="0" nodeType="withEffect">
                                  <p:stCondLst>
                                    <p:cond delay="0"/>
                                  </p:stCondLst>
                                  <p:childTnLst>
                                    <p:set>
                                      <p:cBhvr>
                                        <p:cTn id="45" dur="1" fill="hold">
                                          <p:stCondLst>
                                            <p:cond delay="0"/>
                                          </p:stCondLst>
                                        </p:cTn>
                                        <p:tgtEl>
                                          <p:spTgt spid="25"/>
                                        </p:tgtEl>
                                        <p:attrNameLst>
                                          <p:attrName>style.visibility</p:attrName>
                                        </p:attrNameLst>
                                      </p:cBhvr>
                                      <p:to>
                                        <p:strVal val="visible"/>
                                      </p:to>
                                    </p:set>
                                    <p:animEffect transition="in" filter="fade">
                                      <p:cBhvr>
                                        <p:cTn id="46" dur="500"/>
                                        <p:tgtEl>
                                          <p:spTgt spid="25"/>
                                        </p:tgtEl>
                                      </p:cBhvr>
                                    </p:animEffect>
                                  </p:childTnLst>
                                </p:cTn>
                              </p:par>
                              <p:par>
                                <p:cTn id="47" presetID="10" presetClass="entr" presetSubtype="0" fill="hold" grpId="0" nodeType="withEffect">
                                  <p:stCondLst>
                                    <p:cond delay="0"/>
                                  </p:stCondLst>
                                  <p:childTnLst>
                                    <p:set>
                                      <p:cBhvr>
                                        <p:cTn id="48" dur="1" fill="hold">
                                          <p:stCondLst>
                                            <p:cond delay="0"/>
                                          </p:stCondLst>
                                        </p:cTn>
                                        <p:tgtEl>
                                          <p:spTgt spid="26"/>
                                        </p:tgtEl>
                                        <p:attrNameLst>
                                          <p:attrName>style.visibility</p:attrName>
                                        </p:attrNameLst>
                                      </p:cBhvr>
                                      <p:to>
                                        <p:strVal val="visible"/>
                                      </p:to>
                                    </p:set>
                                    <p:animEffect transition="in" filter="fade">
                                      <p:cBhvr>
                                        <p:cTn id="49"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4" grpId="0"/>
      <p:bldP spid="16" grpId="0"/>
      <p:bldP spid="19" grpId="0"/>
      <p:bldP spid="20" grpId="0"/>
      <p:bldP spid="21" grpId="0"/>
      <p:bldP spid="23" grpId="0"/>
      <p:bldP spid="24" grpId="0"/>
      <p:bldP spid="25" grpId="0"/>
      <p:bldP spid="26"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solidFill>
          <a:srgbClr val="92BC2A"/>
        </a:solidFill>
        <a:effectLst/>
      </p:bgPr>
    </p:bg>
    <p:spTree>
      <p:nvGrpSpPr>
        <p:cNvPr id="1" name=""/>
        <p:cNvGrpSpPr/>
        <p:nvPr/>
      </p:nvGrpSpPr>
      <p:grpSpPr>
        <a:xfrm>
          <a:off x="0" y="0"/>
          <a:ext cx="0" cy="0"/>
          <a:chOff x="0" y="0"/>
          <a:chExt cx="0" cy="0"/>
        </a:xfrm>
      </p:grpSpPr>
      <p:pic>
        <p:nvPicPr>
          <p:cNvPr id="9218" name="Picture 2"/>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251520" y="260648"/>
            <a:ext cx="4669192" cy="432048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Textfeld 4"/>
          <p:cNvSpPr txBox="1"/>
          <p:nvPr/>
        </p:nvSpPr>
        <p:spPr>
          <a:xfrm>
            <a:off x="107504" y="5229200"/>
            <a:ext cx="8691407" cy="666076"/>
          </a:xfrm>
          <a:prstGeom prst="rect">
            <a:avLst/>
          </a:prstGeom>
          <a:solidFill>
            <a:srgbClr val="92BC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de-DE"/>
            </a:defPPr>
            <a:lvl1pPr>
              <a:defRPr sz="2400" b="1">
                <a:latin typeface="Arial" panose="020B0604020202020204" pitchFamily="34" charset="0"/>
                <a:cs typeface="Arial" panose="020B0604020202020204" pitchFamily="34" charset="0"/>
              </a:defRPr>
            </a:lvl1pPr>
          </a:lstStyle>
          <a:p>
            <a:pPr algn="r"/>
            <a:r>
              <a:rPr lang="de-LU" sz="4400" dirty="0" smtClean="0"/>
              <a:t>Infos unter: </a:t>
            </a:r>
            <a:r>
              <a:rPr lang="de-LU" sz="4800" dirty="0" smtClean="0"/>
              <a:t>formation@energieagence.lu</a:t>
            </a:r>
            <a:endParaRPr lang="de-LU" sz="4800" dirty="0"/>
          </a:p>
        </p:txBody>
      </p:sp>
    </p:spTree>
    <p:extLst>
      <p:ext uri="{BB962C8B-B14F-4D97-AF65-F5344CB8AC3E}">
        <p14:creationId xmlns:p14="http://schemas.microsoft.com/office/powerpoint/2010/main" val="372290049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92BC2A"/>
        </a:solidFill>
        <a:effectLst/>
      </p:bgPr>
    </p:bg>
    <p:spTree>
      <p:nvGrpSpPr>
        <p:cNvPr id="1" name=""/>
        <p:cNvGrpSpPr/>
        <p:nvPr/>
      </p:nvGrpSpPr>
      <p:grpSpPr>
        <a:xfrm>
          <a:off x="0" y="0"/>
          <a:ext cx="0" cy="0"/>
          <a:chOff x="0" y="0"/>
          <a:chExt cx="0" cy="0"/>
        </a:xfrm>
      </p:grpSpPr>
      <p:pic>
        <p:nvPicPr>
          <p:cNvPr id="6" name="Grafik 5"/>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0" y="3940934"/>
            <a:ext cx="9144000" cy="2972580"/>
          </a:xfrm>
          <a:prstGeom prst="rect">
            <a:avLst/>
          </a:prstGeom>
        </p:spPr>
      </p:pic>
      <p:pic>
        <p:nvPicPr>
          <p:cNvPr id="2" name="Grafik 1"/>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0" y="0"/>
            <a:ext cx="9144000" cy="1662545"/>
          </a:xfrm>
          <a:prstGeom prst="rect">
            <a:avLst/>
          </a:prstGeom>
        </p:spPr>
      </p:pic>
      <p:sp>
        <p:nvSpPr>
          <p:cNvPr id="5" name="Textfeld 4"/>
          <p:cNvSpPr txBox="1"/>
          <p:nvPr/>
        </p:nvSpPr>
        <p:spPr>
          <a:xfrm>
            <a:off x="17587" y="2420888"/>
            <a:ext cx="8964488" cy="1200329"/>
          </a:xfrm>
          <a:prstGeom prst="rect">
            <a:avLst/>
          </a:prstGeom>
          <a:noFill/>
        </p:spPr>
        <p:txBody>
          <a:bodyPr wrap="square" rtlCol="0">
            <a:spAutoFit/>
          </a:bodyPr>
          <a:lstStyle/>
          <a:p>
            <a:pPr algn="ctr"/>
            <a:r>
              <a:rPr lang="de-LU" sz="3600" b="1" dirty="0" smtClean="0">
                <a:solidFill>
                  <a:schemeClr val="bg1"/>
                </a:solidFill>
              </a:rPr>
              <a:t>Jedes Kind soll </a:t>
            </a:r>
            <a:r>
              <a:rPr lang="de-LU" sz="3600" b="1" dirty="0">
                <a:solidFill>
                  <a:schemeClr val="bg1"/>
                </a:solidFill>
              </a:rPr>
              <a:t>erkennen, </a:t>
            </a:r>
            <a:r>
              <a:rPr lang="de-LU" sz="3600" b="1" dirty="0" smtClean="0">
                <a:solidFill>
                  <a:schemeClr val="bg1"/>
                </a:solidFill>
              </a:rPr>
              <a:t>welchen Einfluss </a:t>
            </a:r>
            <a:r>
              <a:rPr lang="de-LU" sz="3600" b="1" u="sng" dirty="0" smtClean="0">
                <a:solidFill>
                  <a:schemeClr val="bg1"/>
                </a:solidFill>
              </a:rPr>
              <a:t>sein eigenes </a:t>
            </a:r>
            <a:r>
              <a:rPr lang="de-LU" sz="3600" b="1" dirty="0" smtClean="0">
                <a:solidFill>
                  <a:schemeClr val="bg1"/>
                </a:solidFill>
              </a:rPr>
              <a:t>Handeln auf </a:t>
            </a:r>
            <a:r>
              <a:rPr lang="de-LU" sz="3600" b="1" dirty="0">
                <a:solidFill>
                  <a:schemeClr val="bg1"/>
                </a:solidFill>
              </a:rPr>
              <a:t>die Umwelt </a:t>
            </a:r>
            <a:r>
              <a:rPr lang="de-LU" sz="3600" b="1" dirty="0" smtClean="0">
                <a:solidFill>
                  <a:schemeClr val="bg1"/>
                </a:solidFill>
              </a:rPr>
              <a:t>hat!</a:t>
            </a:r>
          </a:p>
        </p:txBody>
      </p:sp>
      <p:pic>
        <p:nvPicPr>
          <p:cNvPr id="16" name="Grafik 15"/>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179512" y="6237312"/>
            <a:ext cx="1223815" cy="620688"/>
          </a:xfrm>
          <a:prstGeom prst="rect">
            <a:avLst/>
          </a:prstGeom>
          <a:solidFill>
            <a:srgbClr val="FFFFFF">
              <a:shade val="85000"/>
            </a:srgbClr>
          </a:solidFill>
          <a:ln w="88900" cap="sq">
            <a:noFill/>
            <a:miter lim="800000"/>
          </a:ln>
          <a:effectLst/>
          <a:scene3d>
            <a:camera prst="orthographicFront"/>
            <a:lightRig rig="twoPt" dir="t">
              <a:rot lat="0" lon="0" rev="7200000"/>
            </a:lightRig>
          </a:scene3d>
          <a:sp3d>
            <a:bevelT w="25400" h="19050"/>
            <a:contourClr>
              <a:srgbClr val="FFFFFF"/>
            </a:contourClr>
          </a:sp3d>
        </p:spPr>
      </p:pic>
      <p:sp>
        <p:nvSpPr>
          <p:cNvPr id="7" name="Ellipse 6"/>
          <p:cNvSpPr/>
          <p:nvPr/>
        </p:nvSpPr>
        <p:spPr>
          <a:xfrm>
            <a:off x="17587" y="1340768"/>
            <a:ext cx="1547664" cy="1008112"/>
          </a:xfrm>
          <a:prstGeom prst="ellips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r>
              <a:rPr lang="de-LU" sz="3600" dirty="0">
                <a:solidFill>
                  <a:schemeClr val="tx2">
                    <a:lumMod val="75000"/>
                  </a:schemeClr>
                </a:solidFill>
                <a:latin typeface="Forte" panose="03060902040502070203" pitchFamily="66" charset="0"/>
              </a:rPr>
              <a:t>Ziel</a:t>
            </a:r>
          </a:p>
        </p:txBody>
      </p:sp>
    </p:spTree>
    <p:extLst>
      <p:ext uri="{BB962C8B-B14F-4D97-AF65-F5344CB8AC3E}">
        <p14:creationId xmlns:p14="http://schemas.microsoft.com/office/powerpoint/2010/main" val="240683497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7"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92BC2A"/>
        </a:solidFill>
        <a:effectLst/>
      </p:bgPr>
    </p:bg>
    <p:spTree>
      <p:nvGrpSpPr>
        <p:cNvPr id="1" name=""/>
        <p:cNvGrpSpPr/>
        <p:nvPr/>
      </p:nvGrpSpPr>
      <p:grpSpPr>
        <a:xfrm>
          <a:off x="0" y="0"/>
          <a:ext cx="0" cy="0"/>
          <a:chOff x="0" y="0"/>
          <a:chExt cx="0" cy="0"/>
        </a:xfrm>
      </p:grpSpPr>
      <p:pic>
        <p:nvPicPr>
          <p:cNvPr id="6" name="Grafik 5"/>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0" y="3940934"/>
            <a:ext cx="9144000" cy="2972580"/>
          </a:xfrm>
          <a:prstGeom prst="rect">
            <a:avLst/>
          </a:prstGeom>
        </p:spPr>
      </p:pic>
      <p:pic>
        <p:nvPicPr>
          <p:cNvPr id="2" name="Grafik 1"/>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0" y="0"/>
            <a:ext cx="9144000" cy="1662545"/>
          </a:xfrm>
          <a:prstGeom prst="rect">
            <a:avLst/>
          </a:prstGeom>
        </p:spPr>
      </p:pic>
      <p:pic>
        <p:nvPicPr>
          <p:cNvPr id="16" name="Grafik 15"/>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179512" y="6237312"/>
            <a:ext cx="1223815" cy="620688"/>
          </a:xfrm>
          <a:prstGeom prst="rect">
            <a:avLst/>
          </a:prstGeom>
          <a:solidFill>
            <a:srgbClr val="FFFFFF">
              <a:shade val="85000"/>
            </a:srgbClr>
          </a:solidFill>
          <a:ln w="88900" cap="sq">
            <a:noFill/>
            <a:miter lim="800000"/>
          </a:ln>
          <a:effectLst/>
          <a:scene3d>
            <a:camera prst="orthographicFront"/>
            <a:lightRig rig="twoPt" dir="t">
              <a:rot lat="0" lon="0" rev="7200000"/>
            </a:lightRig>
          </a:scene3d>
          <a:sp3d>
            <a:bevelT w="25400" h="19050"/>
            <a:contourClr>
              <a:srgbClr val="FFFFFF"/>
            </a:contourClr>
          </a:sp3d>
        </p:spPr>
      </p:pic>
      <p:sp>
        <p:nvSpPr>
          <p:cNvPr id="7" name="Ellipse 6"/>
          <p:cNvSpPr/>
          <p:nvPr/>
        </p:nvSpPr>
        <p:spPr>
          <a:xfrm>
            <a:off x="17586" y="1340768"/>
            <a:ext cx="2322165" cy="1080120"/>
          </a:xfrm>
          <a:prstGeom prst="ellips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r>
              <a:rPr lang="de-LU" sz="3600" dirty="0" smtClean="0">
                <a:solidFill>
                  <a:schemeClr val="tx2">
                    <a:lumMod val="75000"/>
                  </a:schemeClr>
                </a:solidFill>
                <a:latin typeface="Forte" panose="03060902040502070203" pitchFamily="66" charset="0"/>
              </a:rPr>
              <a:t>Bisher</a:t>
            </a:r>
            <a:endParaRPr lang="de-LU" sz="3600" dirty="0">
              <a:solidFill>
                <a:schemeClr val="tx2">
                  <a:lumMod val="75000"/>
                </a:schemeClr>
              </a:solidFill>
              <a:latin typeface="Forte" panose="03060902040502070203" pitchFamily="66" charset="0"/>
            </a:endParaRPr>
          </a:p>
        </p:txBody>
      </p:sp>
      <p:sp>
        <p:nvSpPr>
          <p:cNvPr id="8" name="Textfeld 7"/>
          <p:cNvSpPr txBox="1"/>
          <p:nvPr/>
        </p:nvSpPr>
        <p:spPr>
          <a:xfrm>
            <a:off x="2339751" y="1697072"/>
            <a:ext cx="4248473" cy="646331"/>
          </a:xfrm>
          <a:prstGeom prst="rect">
            <a:avLst/>
          </a:prstGeom>
          <a:noFill/>
        </p:spPr>
        <p:txBody>
          <a:bodyPr wrap="square" rtlCol="0">
            <a:spAutoFit/>
          </a:bodyPr>
          <a:lstStyle/>
          <a:p>
            <a:pPr algn="ctr"/>
            <a:r>
              <a:rPr lang="de-LU" sz="3600" b="1" dirty="0" smtClean="0">
                <a:solidFill>
                  <a:schemeClr val="bg1"/>
                </a:solidFill>
              </a:rPr>
              <a:t>16 Gemeindeschulen</a:t>
            </a:r>
          </a:p>
        </p:txBody>
      </p:sp>
      <p:sp>
        <p:nvSpPr>
          <p:cNvPr id="9" name="Textfeld 8"/>
          <p:cNvSpPr txBox="1"/>
          <p:nvPr/>
        </p:nvSpPr>
        <p:spPr>
          <a:xfrm>
            <a:off x="2339752" y="2420888"/>
            <a:ext cx="4248473" cy="646331"/>
          </a:xfrm>
          <a:prstGeom prst="rect">
            <a:avLst/>
          </a:prstGeom>
          <a:noFill/>
        </p:spPr>
        <p:txBody>
          <a:bodyPr wrap="square" rtlCol="0">
            <a:spAutoFit/>
          </a:bodyPr>
          <a:lstStyle/>
          <a:p>
            <a:pPr algn="ctr"/>
            <a:r>
              <a:rPr lang="de-LU" sz="3600" b="1" dirty="0" smtClean="0">
                <a:solidFill>
                  <a:schemeClr val="bg1"/>
                </a:solidFill>
              </a:rPr>
              <a:t>54 Klassen</a:t>
            </a:r>
          </a:p>
        </p:txBody>
      </p:sp>
      <p:sp>
        <p:nvSpPr>
          <p:cNvPr id="10" name="Textfeld 9"/>
          <p:cNvSpPr txBox="1"/>
          <p:nvPr/>
        </p:nvSpPr>
        <p:spPr>
          <a:xfrm>
            <a:off x="326157" y="3044488"/>
            <a:ext cx="6984776" cy="646331"/>
          </a:xfrm>
          <a:prstGeom prst="rect">
            <a:avLst/>
          </a:prstGeom>
          <a:noFill/>
        </p:spPr>
        <p:txBody>
          <a:bodyPr wrap="square" rtlCol="0">
            <a:spAutoFit/>
          </a:bodyPr>
          <a:lstStyle/>
          <a:p>
            <a:pPr algn="ctr"/>
            <a:r>
              <a:rPr lang="de-LU" sz="3600" b="1" dirty="0" smtClean="0">
                <a:solidFill>
                  <a:schemeClr val="bg1"/>
                </a:solidFill>
              </a:rPr>
              <a:t>885 Schülerinnen und Schüler</a:t>
            </a:r>
          </a:p>
        </p:txBody>
      </p:sp>
      <p:sp>
        <p:nvSpPr>
          <p:cNvPr id="11" name="Textfeld 10"/>
          <p:cNvSpPr txBox="1"/>
          <p:nvPr/>
        </p:nvSpPr>
        <p:spPr>
          <a:xfrm>
            <a:off x="4932040" y="6525344"/>
            <a:ext cx="4211960" cy="400110"/>
          </a:xfrm>
          <a:prstGeom prst="rect">
            <a:avLst/>
          </a:prstGeom>
          <a:noFill/>
        </p:spPr>
        <p:txBody>
          <a:bodyPr wrap="square" rtlCol="0">
            <a:spAutoFit/>
          </a:bodyPr>
          <a:lstStyle/>
          <a:p>
            <a:pPr algn="r"/>
            <a:r>
              <a:rPr lang="de-LU" sz="2000" b="1" dirty="0" smtClean="0">
                <a:solidFill>
                  <a:schemeClr val="bg1"/>
                </a:solidFill>
              </a:rPr>
              <a:t>Stand 7/2018</a:t>
            </a:r>
          </a:p>
        </p:txBody>
      </p:sp>
      <p:sp>
        <p:nvSpPr>
          <p:cNvPr id="12" name="Textfeld 11"/>
          <p:cNvSpPr txBox="1"/>
          <p:nvPr/>
        </p:nvSpPr>
        <p:spPr>
          <a:xfrm>
            <a:off x="6641834" y="1758627"/>
            <a:ext cx="1152127" cy="261610"/>
          </a:xfrm>
          <a:prstGeom prst="rect">
            <a:avLst/>
          </a:prstGeom>
          <a:noFill/>
        </p:spPr>
        <p:txBody>
          <a:bodyPr wrap="square" rtlCol="0">
            <a:spAutoFit/>
          </a:bodyPr>
          <a:lstStyle/>
          <a:p>
            <a:pPr algn="ctr"/>
            <a:r>
              <a:rPr lang="de-LU" sz="1100" b="1" dirty="0" err="1" smtClean="0">
                <a:solidFill>
                  <a:schemeClr val="bg1"/>
                </a:solidFill>
              </a:rPr>
              <a:t>Tuntange</a:t>
            </a:r>
            <a:endParaRPr lang="de-LU" sz="1100" b="1" dirty="0" smtClean="0">
              <a:solidFill>
                <a:schemeClr val="bg1"/>
              </a:solidFill>
            </a:endParaRPr>
          </a:p>
        </p:txBody>
      </p:sp>
      <p:sp>
        <p:nvSpPr>
          <p:cNvPr id="13" name="Textfeld 12"/>
          <p:cNvSpPr txBox="1"/>
          <p:nvPr/>
        </p:nvSpPr>
        <p:spPr>
          <a:xfrm>
            <a:off x="7767963" y="1780222"/>
            <a:ext cx="1152127" cy="261610"/>
          </a:xfrm>
          <a:prstGeom prst="rect">
            <a:avLst/>
          </a:prstGeom>
          <a:noFill/>
        </p:spPr>
        <p:txBody>
          <a:bodyPr wrap="square" rtlCol="0">
            <a:spAutoFit/>
          </a:bodyPr>
          <a:lstStyle/>
          <a:p>
            <a:pPr algn="ctr"/>
            <a:r>
              <a:rPr lang="de-LU" sz="1100" b="1" dirty="0" err="1" smtClean="0">
                <a:solidFill>
                  <a:schemeClr val="bg1"/>
                </a:solidFill>
              </a:rPr>
              <a:t>Boevange</a:t>
            </a:r>
            <a:endParaRPr lang="de-LU" sz="1100" b="1" dirty="0" smtClean="0">
              <a:solidFill>
                <a:schemeClr val="bg1"/>
              </a:solidFill>
            </a:endParaRPr>
          </a:p>
        </p:txBody>
      </p:sp>
      <p:sp>
        <p:nvSpPr>
          <p:cNvPr id="14" name="Textfeld 13"/>
          <p:cNvSpPr txBox="1"/>
          <p:nvPr/>
        </p:nvSpPr>
        <p:spPr>
          <a:xfrm>
            <a:off x="6587694" y="2289537"/>
            <a:ext cx="1152127" cy="261610"/>
          </a:xfrm>
          <a:prstGeom prst="rect">
            <a:avLst/>
          </a:prstGeom>
          <a:noFill/>
        </p:spPr>
        <p:txBody>
          <a:bodyPr wrap="square" rtlCol="0">
            <a:spAutoFit/>
          </a:bodyPr>
          <a:lstStyle/>
          <a:p>
            <a:pPr algn="ctr"/>
            <a:r>
              <a:rPr lang="de-LU" sz="1100" b="1" dirty="0" err="1" smtClean="0">
                <a:solidFill>
                  <a:schemeClr val="bg1"/>
                </a:solidFill>
              </a:rPr>
              <a:t>Tandel</a:t>
            </a:r>
            <a:r>
              <a:rPr lang="de-LU" sz="1100" b="1" dirty="0" smtClean="0">
                <a:solidFill>
                  <a:schemeClr val="bg1"/>
                </a:solidFill>
              </a:rPr>
              <a:t> </a:t>
            </a:r>
          </a:p>
        </p:txBody>
      </p:sp>
      <p:sp>
        <p:nvSpPr>
          <p:cNvPr id="15" name="Textfeld 14"/>
          <p:cNvSpPr txBox="1"/>
          <p:nvPr/>
        </p:nvSpPr>
        <p:spPr>
          <a:xfrm>
            <a:off x="7887203" y="2420342"/>
            <a:ext cx="1152127" cy="261610"/>
          </a:xfrm>
          <a:prstGeom prst="rect">
            <a:avLst/>
          </a:prstGeom>
          <a:noFill/>
        </p:spPr>
        <p:txBody>
          <a:bodyPr wrap="square" rtlCol="0">
            <a:spAutoFit/>
          </a:bodyPr>
          <a:lstStyle/>
          <a:p>
            <a:pPr algn="ctr"/>
            <a:r>
              <a:rPr lang="de-LU" sz="1100" b="1" dirty="0" err="1" smtClean="0">
                <a:solidFill>
                  <a:schemeClr val="bg1"/>
                </a:solidFill>
              </a:rPr>
              <a:t>Bech-Maacher</a:t>
            </a:r>
            <a:endParaRPr lang="de-LU" sz="1100" b="1" dirty="0" smtClean="0">
              <a:solidFill>
                <a:schemeClr val="bg1"/>
              </a:solidFill>
            </a:endParaRPr>
          </a:p>
        </p:txBody>
      </p:sp>
      <p:sp>
        <p:nvSpPr>
          <p:cNvPr id="17" name="Textfeld 16"/>
          <p:cNvSpPr txBox="1"/>
          <p:nvPr/>
        </p:nvSpPr>
        <p:spPr>
          <a:xfrm>
            <a:off x="6980170" y="2697033"/>
            <a:ext cx="1152127" cy="261610"/>
          </a:xfrm>
          <a:prstGeom prst="rect">
            <a:avLst/>
          </a:prstGeom>
          <a:noFill/>
        </p:spPr>
        <p:txBody>
          <a:bodyPr wrap="square" rtlCol="0">
            <a:spAutoFit/>
          </a:bodyPr>
          <a:lstStyle/>
          <a:p>
            <a:pPr algn="ctr"/>
            <a:r>
              <a:rPr lang="de-LU" sz="1100" b="1" dirty="0" smtClean="0">
                <a:solidFill>
                  <a:schemeClr val="bg1"/>
                </a:solidFill>
              </a:rPr>
              <a:t>Schüttrange</a:t>
            </a:r>
          </a:p>
        </p:txBody>
      </p:sp>
      <p:sp>
        <p:nvSpPr>
          <p:cNvPr id="18" name="Textfeld 17"/>
          <p:cNvSpPr txBox="1"/>
          <p:nvPr/>
        </p:nvSpPr>
        <p:spPr>
          <a:xfrm>
            <a:off x="7793961" y="3069641"/>
            <a:ext cx="1152127" cy="261610"/>
          </a:xfrm>
          <a:prstGeom prst="rect">
            <a:avLst/>
          </a:prstGeom>
          <a:noFill/>
        </p:spPr>
        <p:txBody>
          <a:bodyPr wrap="square" rtlCol="0">
            <a:spAutoFit/>
          </a:bodyPr>
          <a:lstStyle/>
          <a:p>
            <a:pPr algn="ctr"/>
            <a:r>
              <a:rPr lang="de-LU" sz="1100" b="1" dirty="0" err="1" smtClean="0">
                <a:solidFill>
                  <a:schemeClr val="bg1"/>
                </a:solidFill>
              </a:rPr>
              <a:t>Wincrange</a:t>
            </a:r>
            <a:endParaRPr lang="de-LU" sz="1100" b="1" dirty="0" smtClean="0">
              <a:solidFill>
                <a:schemeClr val="bg1"/>
              </a:solidFill>
            </a:endParaRPr>
          </a:p>
        </p:txBody>
      </p:sp>
      <p:sp>
        <p:nvSpPr>
          <p:cNvPr id="19" name="Textfeld 18"/>
          <p:cNvSpPr txBox="1"/>
          <p:nvPr/>
        </p:nvSpPr>
        <p:spPr>
          <a:xfrm>
            <a:off x="8132297" y="2159885"/>
            <a:ext cx="1152127" cy="261610"/>
          </a:xfrm>
          <a:prstGeom prst="rect">
            <a:avLst/>
          </a:prstGeom>
          <a:noFill/>
        </p:spPr>
        <p:txBody>
          <a:bodyPr wrap="square" rtlCol="0">
            <a:spAutoFit/>
          </a:bodyPr>
          <a:lstStyle/>
          <a:p>
            <a:pPr algn="ctr"/>
            <a:r>
              <a:rPr lang="de-LU" sz="1100" b="1" dirty="0" err="1" smtClean="0">
                <a:solidFill>
                  <a:schemeClr val="bg1"/>
                </a:solidFill>
              </a:rPr>
              <a:t>Contern</a:t>
            </a:r>
            <a:endParaRPr lang="de-LU" sz="1100" b="1" dirty="0" smtClean="0">
              <a:solidFill>
                <a:schemeClr val="bg1"/>
              </a:solidFill>
            </a:endParaRPr>
          </a:p>
        </p:txBody>
      </p:sp>
      <p:sp>
        <p:nvSpPr>
          <p:cNvPr id="20" name="Textfeld 19"/>
          <p:cNvSpPr txBox="1"/>
          <p:nvPr/>
        </p:nvSpPr>
        <p:spPr>
          <a:xfrm>
            <a:off x="6532575" y="1988840"/>
            <a:ext cx="1152127" cy="261610"/>
          </a:xfrm>
          <a:prstGeom prst="rect">
            <a:avLst/>
          </a:prstGeom>
          <a:noFill/>
        </p:spPr>
        <p:txBody>
          <a:bodyPr wrap="square" rtlCol="0">
            <a:spAutoFit/>
          </a:bodyPr>
          <a:lstStyle/>
          <a:p>
            <a:pPr algn="ctr"/>
            <a:r>
              <a:rPr lang="de-LU" sz="1100" b="1" dirty="0" smtClean="0">
                <a:solidFill>
                  <a:schemeClr val="bg1"/>
                </a:solidFill>
              </a:rPr>
              <a:t>Sandweiler</a:t>
            </a:r>
          </a:p>
        </p:txBody>
      </p:sp>
      <p:sp>
        <p:nvSpPr>
          <p:cNvPr id="21" name="Textfeld 20"/>
          <p:cNvSpPr txBox="1"/>
          <p:nvPr/>
        </p:nvSpPr>
        <p:spPr>
          <a:xfrm>
            <a:off x="7217897" y="2119645"/>
            <a:ext cx="1152127" cy="261610"/>
          </a:xfrm>
          <a:prstGeom prst="rect">
            <a:avLst/>
          </a:prstGeom>
          <a:noFill/>
        </p:spPr>
        <p:txBody>
          <a:bodyPr wrap="square" rtlCol="0">
            <a:spAutoFit/>
          </a:bodyPr>
          <a:lstStyle/>
          <a:p>
            <a:pPr algn="ctr"/>
            <a:r>
              <a:rPr lang="de-LU" sz="1100" b="1" dirty="0" err="1" smtClean="0">
                <a:solidFill>
                  <a:schemeClr val="bg1"/>
                </a:solidFill>
              </a:rPr>
              <a:t>Elvange</a:t>
            </a:r>
            <a:endParaRPr lang="de-LU" sz="1100" b="1" dirty="0" smtClean="0">
              <a:solidFill>
                <a:schemeClr val="bg1"/>
              </a:solidFill>
            </a:endParaRPr>
          </a:p>
        </p:txBody>
      </p:sp>
      <p:sp>
        <p:nvSpPr>
          <p:cNvPr id="22" name="Textfeld 21"/>
          <p:cNvSpPr txBox="1"/>
          <p:nvPr/>
        </p:nvSpPr>
        <p:spPr>
          <a:xfrm>
            <a:off x="6098338" y="2540211"/>
            <a:ext cx="1152127" cy="261610"/>
          </a:xfrm>
          <a:prstGeom prst="rect">
            <a:avLst/>
          </a:prstGeom>
          <a:noFill/>
        </p:spPr>
        <p:txBody>
          <a:bodyPr wrap="square" rtlCol="0">
            <a:spAutoFit/>
          </a:bodyPr>
          <a:lstStyle/>
          <a:p>
            <a:pPr algn="ctr"/>
            <a:r>
              <a:rPr lang="de-LU" sz="1100" b="1" dirty="0" err="1" smtClean="0">
                <a:solidFill>
                  <a:schemeClr val="bg1"/>
                </a:solidFill>
              </a:rPr>
              <a:t>Remerschen</a:t>
            </a:r>
            <a:endParaRPr lang="de-LU" sz="1100" b="1" dirty="0" smtClean="0">
              <a:solidFill>
                <a:schemeClr val="bg1"/>
              </a:solidFill>
            </a:endParaRPr>
          </a:p>
        </p:txBody>
      </p:sp>
      <p:sp>
        <p:nvSpPr>
          <p:cNvPr id="23" name="Textfeld 22"/>
          <p:cNvSpPr txBox="1"/>
          <p:nvPr/>
        </p:nvSpPr>
        <p:spPr>
          <a:xfrm>
            <a:off x="8073339" y="2749621"/>
            <a:ext cx="1152127" cy="261610"/>
          </a:xfrm>
          <a:prstGeom prst="rect">
            <a:avLst/>
          </a:prstGeom>
          <a:noFill/>
        </p:spPr>
        <p:txBody>
          <a:bodyPr wrap="square" rtlCol="0">
            <a:spAutoFit/>
          </a:bodyPr>
          <a:lstStyle/>
          <a:p>
            <a:pPr algn="ctr"/>
            <a:r>
              <a:rPr lang="de-LU" sz="1100" b="1" dirty="0" err="1" smtClean="0">
                <a:solidFill>
                  <a:schemeClr val="bg1"/>
                </a:solidFill>
              </a:rPr>
              <a:t>Goesdorf</a:t>
            </a:r>
            <a:endParaRPr lang="de-LU" sz="1100" b="1" dirty="0" smtClean="0">
              <a:solidFill>
                <a:schemeClr val="bg1"/>
              </a:solidFill>
            </a:endParaRPr>
          </a:p>
        </p:txBody>
      </p:sp>
      <p:sp>
        <p:nvSpPr>
          <p:cNvPr id="24" name="Textfeld 23"/>
          <p:cNvSpPr txBox="1"/>
          <p:nvPr/>
        </p:nvSpPr>
        <p:spPr>
          <a:xfrm>
            <a:off x="6516245" y="2948125"/>
            <a:ext cx="1152127" cy="261610"/>
          </a:xfrm>
          <a:prstGeom prst="rect">
            <a:avLst/>
          </a:prstGeom>
          <a:noFill/>
        </p:spPr>
        <p:txBody>
          <a:bodyPr wrap="square" rtlCol="0">
            <a:spAutoFit/>
          </a:bodyPr>
          <a:lstStyle/>
          <a:p>
            <a:pPr algn="ctr"/>
            <a:r>
              <a:rPr lang="de-LU" sz="1100" b="1" dirty="0" err="1" smtClean="0">
                <a:solidFill>
                  <a:schemeClr val="bg1"/>
                </a:solidFill>
              </a:rPr>
              <a:t>Consdorf</a:t>
            </a:r>
            <a:endParaRPr lang="de-LU" sz="1100" b="1" dirty="0" smtClean="0">
              <a:solidFill>
                <a:schemeClr val="bg1"/>
              </a:solidFill>
            </a:endParaRPr>
          </a:p>
        </p:txBody>
      </p:sp>
      <p:sp>
        <p:nvSpPr>
          <p:cNvPr id="25" name="Textfeld 24"/>
          <p:cNvSpPr txBox="1"/>
          <p:nvPr/>
        </p:nvSpPr>
        <p:spPr>
          <a:xfrm>
            <a:off x="7471942" y="3259579"/>
            <a:ext cx="1152127" cy="261610"/>
          </a:xfrm>
          <a:prstGeom prst="rect">
            <a:avLst/>
          </a:prstGeom>
          <a:noFill/>
        </p:spPr>
        <p:txBody>
          <a:bodyPr wrap="square" rtlCol="0">
            <a:spAutoFit/>
          </a:bodyPr>
          <a:lstStyle/>
          <a:p>
            <a:pPr algn="ctr"/>
            <a:r>
              <a:rPr lang="de-LU" sz="1100" b="1" dirty="0" err="1" smtClean="0">
                <a:solidFill>
                  <a:schemeClr val="bg1"/>
                </a:solidFill>
              </a:rPr>
              <a:t>Troisvierges</a:t>
            </a:r>
            <a:endParaRPr lang="de-LU" sz="1100" b="1" dirty="0" smtClean="0">
              <a:solidFill>
                <a:schemeClr val="bg1"/>
              </a:solidFill>
            </a:endParaRPr>
          </a:p>
        </p:txBody>
      </p:sp>
      <p:sp>
        <p:nvSpPr>
          <p:cNvPr id="26" name="Textfeld 25"/>
          <p:cNvSpPr txBox="1"/>
          <p:nvPr/>
        </p:nvSpPr>
        <p:spPr>
          <a:xfrm>
            <a:off x="7887203" y="3467829"/>
            <a:ext cx="1152127" cy="261610"/>
          </a:xfrm>
          <a:prstGeom prst="rect">
            <a:avLst/>
          </a:prstGeom>
          <a:noFill/>
        </p:spPr>
        <p:txBody>
          <a:bodyPr wrap="square" rtlCol="0">
            <a:spAutoFit/>
          </a:bodyPr>
          <a:lstStyle/>
          <a:p>
            <a:pPr algn="ctr"/>
            <a:r>
              <a:rPr lang="de-LU" sz="1100" b="1" dirty="0" err="1" smtClean="0">
                <a:solidFill>
                  <a:schemeClr val="bg1"/>
                </a:solidFill>
              </a:rPr>
              <a:t>Niederanven</a:t>
            </a:r>
            <a:endParaRPr lang="de-LU" sz="1100" b="1" dirty="0" smtClean="0">
              <a:solidFill>
                <a:schemeClr val="bg1"/>
              </a:solidFill>
            </a:endParaRPr>
          </a:p>
        </p:txBody>
      </p:sp>
      <p:sp>
        <p:nvSpPr>
          <p:cNvPr id="27" name="Textfeld 26"/>
          <p:cNvSpPr txBox="1"/>
          <p:nvPr/>
        </p:nvSpPr>
        <p:spPr>
          <a:xfrm>
            <a:off x="6553638" y="3459734"/>
            <a:ext cx="1152127" cy="261610"/>
          </a:xfrm>
          <a:prstGeom prst="rect">
            <a:avLst/>
          </a:prstGeom>
          <a:noFill/>
        </p:spPr>
        <p:txBody>
          <a:bodyPr wrap="square" rtlCol="0">
            <a:spAutoFit/>
          </a:bodyPr>
          <a:lstStyle/>
          <a:p>
            <a:pPr algn="ctr"/>
            <a:r>
              <a:rPr lang="de-LU" sz="1100" b="1" dirty="0" err="1" smtClean="0">
                <a:solidFill>
                  <a:schemeClr val="bg1"/>
                </a:solidFill>
              </a:rPr>
              <a:t>Ettelbrück</a:t>
            </a:r>
            <a:endParaRPr lang="de-LU" sz="1100" b="1" dirty="0" smtClean="0">
              <a:solidFill>
                <a:schemeClr val="bg1"/>
              </a:solidFill>
            </a:endParaRPr>
          </a:p>
        </p:txBody>
      </p:sp>
      <p:sp>
        <p:nvSpPr>
          <p:cNvPr id="28" name="Textfeld 27"/>
          <p:cNvSpPr txBox="1"/>
          <p:nvPr/>
        </p:nvSpPr>
        <p:spPr>
          <a:xfrm>
            <a:off x="7323608" y="3646488"/>
            <a:ext cx="1152127" cy="261610"/>
          </a:xfrm>
          <a:prstGeom prst="rect">
            <a:avLst/>
          </a:prstGeom>
          <a:noFill/>
        </p:spPr>
        <p:txBody>
          <a:bodyPr wrap="square" rtlCol="0">
            <a:spAutoFit/>
          </a:bodyPr>
          <a:lstStyle/>
          <a:p>
            <a:pPr algn="ctr"/>
            <a:r>
              <a:rPr lang="de-LU" sz="1100" b="1" dirty="0" err="1" smtClean="0">
                <a:solidFill>
                  <a:schemeClr val="bg1"/>
                </a:solidFill>
              </a:rPr>
              <a:t>Biwer</a:t>
            </a:r>
            <a:endParaRPr lang="de-LU" sz="1100" b="1" dirty="0" smtClean="0">
              <a:solidFill>
                <a:schemeClr val="bg1"/>
              </a:solidFill>
            </a:endParaRPr>
          </a:p>
        </p:txBody>
      </p:sp>
    </p:spTree>
    <p:extLst>
      <p:ext uri="{BB962C8B-B14F-4D97-AF65-F5344CB8AC3E}">
        <p14:creationId xmlns:p14="http://schemas.microsoft.com/office/powerpoint/2010/main" val="238599168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childTnLst>
                          </p:cTn>
                        </p:par>
                        <p:par>
                          <p:cTn id="15" fill="hold">
                            <p:stCondLst>
                              <p:cond delay="0"/>
                            </p:stCondLst>
                            <p:childTnLst>
                              <p:par>
                                <p:cTn id="16" presetID="1" presetClass="entr" presetSubtype="0" fill="hold" grpId="0" nodeType="afterEffect">
                                  <p:stCondLst>
                                    <p:cond delay="250"/>
                                  </p:stCondLst>
                                  <p:childTnLst>
                                    <p:set>
                                      <p:cBhvr>
                                        <p:cTn id="17" dur="1" fill="hold">
                                          <p:stCondLst>
                                            <p:cond delay="9"/>
                                          </p:stCondLst>
                                        </p:cTn>
                                        <p:tgtEl>
                                          <p:spTgt spid="12"/>
                                        </p:tgtEl>
                                        <p:attrNameLst>
                                          <p:attrName>style.visibility</p:attrName>
                                        </p:attrNameLst>
                                      </p:cBhvr>
                                      <p:to>
                                        <p:strVal val="visible"/>
                                      </p:to>
                                    </p:set>
                                  </p:childTnLst>
                                </p:cTn>
                              </p:par>
                            </p:childTnLst>
                          </p:cTn>
                        </p:par>
                        <p:par>
                          <p:cTn id="18" fill="hold">
                            <p:stCondLst>
                              <p:cond delay="260"/>
                            </p:stCondLst>
                            <p:childTnLst>
                              <p:par>
                                <p:cTn id="19" presetID="1" presetClass="entr" presetSubtype="0" fill="hold" grpId="0" nodeType="afterEffect">
                                  <p:stCondLst>
                                    <p:cond delay="250"/>
                                  </p:stCondLst>
                                  <p:childTnLst>
                                    <p:set>
                                      <p:cBhvr>
                                        <p:cTn id="20" dur="1" fill="hold">
                                          <p:stCondLst>
                                            <p:cond delay="9"/>
                                          </p:stCondLst>
                                        </p:cTn>
                                        <p:tgtEl>
                                          <p:spTgt spid="13"/>
                                        </p:tgtEl>
                                        <p:attrNameLst>
                                          <p:attrName>style.visibility</p:attrName>
                                        </p:attrNameLst>
                                      </p:cBhvr>
                                      <p:to>
                                        <p:strVal val="visible"/>
                                      </p:to>
                                    </p:set>
                                  </p:childTnLst>
                                </p:cTn>
                              </p:par>
                            </p:childTnLst>
                          </p:cTn>
                        </p:par>
                        <p:par>
                          <p:cTn id="21" fill="hold">
                            <p:stCondLst>
                              <p:cond delay="520"/>
                            </p:stCondLst>
                            <p:childTnLst>
                              <p:par>
                                <p:cTn id="22" presetID="1" presetClass="entr" presetSubtype="0" fill="hold" grpId="0" nodeType="afterEffect">
                                  <p:stCondLst>
                                    <p:cond delay="250"/>
                                  </p:stCondLst>
                                  <p:childTnLst>
                                    <p:set>
                                      <p:cBhvr>
                                        <p:cTn id="23" dur="1" fill="hold">
                                          <p:stCondLst>
                                            <p:cond delay="9"/>
                                          </p:stCondLst>
                                        </p:cTn>
                                        <p:tgtEl>
                                          <p:spTgt spid="14"/>
                                        </p:tgtEl>
                                        <p:attrNameLst>
                                          <p:attrName>style.visibility</p:attrName>
                                        </p:attrNameLst>
                                      </p:cBhvr>
                                      <p:to>
                                        <p:strVal val="visible"/>
                                      </p:to>
                                    </p:set>
                                  </p:childTnLst>
                                </p:cTn>
                              </p:par>
                            </p:childTnLst>
                          </p:cTn>
                        </p:par>
                        <p:par>
                          <p:cTn id="24" fill="hold">
                            <p:stCondLst>
                              <p:cond delay="780"/>
                            </p:stCondLst>
                            <p:childTnLst>
                              <p:par>
                                <p:cTn id="25" presetID="1" presetClass="entr" presetSubtype="0" fill="hold" grpId="0" nodeType="afterEffect">
                                  <p:stCondLst>
                                    <p:cond delay="250"/>
                                  </p:stCondLst>
                                  <p:childTnLst>
                                    <p:set>
                                      <p:cBhvr>
                                        <p:cTn id="26" dur="1" fill="hold">
                                          <p:stCondLst>
                                            <p:cond delay="9"/>
                                          </p:stCondLst>
                                        </p:cTn>
                                        <p:tgtEl>
                                          <p:spTgt spid="15"/>
                                        </p:tgtEl>
                                        <p:attrNameLst>
                                          <p:attrName>style.visibility</p:attrName>
                                        </p:attrNameLst>
                                      </p:cBhvr>
                                      <p:to>
                                        <p:strVal val="visible"/>
                                      </p:to>
                                    </p:set>
                                  </p:childTnLst>
                                </p:cTn>
                              </p:par>
                            </p:childTnLst>
                          </p:cTn>
                        </p:par>
                        <p:par>
                          <p:cTn id="27" fill="hold">
                            <p:stCondLst>
                              <p:cond delay="1040"/>
                            </p:stCondLst>
                            <p:childTnLst>
                              <p:par>
                                <p:cTn id="28" presetID="1" presetClass="entr" presetSubtype="0" fill="hold" grpId="0" nodeType="afterEffect">
                                  <p:stCondLst>
                                    <p:cond delay="250"/>
                                  </p:stCondLst>
                                  <p:childTnLst>
                                    <p:set>
                                      <p:cBhvr>
                                        <p:cTn id="29" dur="1" fill="hold">
                                          <p:stCondLst>
                                            <p:cond delay="9"/>
                                          </p:stCondLst>
                                        </p:cTn>
                                        <p:tgtEl>
                                          <p:spTgt spid="17"/>
                                        </p:tgtEl>
                                        <p:attrNameLst>
                                          <p:attrName>style.visibility</p:attrName>
                                        </p:attrNameLst>
                                      </p:cBhvr>
                                      <p:to>
                                        <p:strVal val="visible"/>
                                      </p:to>
                                    </p:set>
                                  </p:childTnLst>
                                </p:cTn>
                              </p:par>
                            </p:childTnLst>
                          </p:cTn>
                        </p:par>
                        <p:par>
                          <p:cTn id="30" fill="hold">
                            <p:stCondLst>
                              <p:cond delay="1300"/>
                            </p:stCondLst>
                            <p:childTnLst>
                              <p:par>
                                <p:cTn id="31" presetID="1" presetClass="entr" presetSubtype="0" fill="hold" grpId="0" nodeType="afterEffect">
                                  <p:stCondLst>
                                    <p:cond delay="250"/>
                                  </p:stCondLst>
                                  <p:childTnLst>
                                    <p:set>
                                      <p:cBhvr>
                                        <p:cTn id="32" dur="1" fill="hold">
                                          <p:stCondLst>
                                            <p:cond delay="9"/>
                                          </p:stCondLst>
                                        </p:cTn>
                                        <p:tgtEl>
                                          <p:spTgt spid="18"/>
                                        </p:tgtEl>
                                        <p:attrNameLst>
                                          <p:attrName>style.visibility</p:attrName>
                                        </p:attrNameLst>
                                      </p:cBhvr>
                                      <p:to>
                                        <p:strVal val="visible"/>
                                      </p:to>
                                    </p:set>
                                  </p:childTnLst>
                                </p:cTn>
                              </p:par>
                            </p:childTnLst>
                          </p:cTn>
                        </p:par>
                        <p:par>
                          <p:cTn id="33" fill="hold">
                            <p:stCondLst>
                              <p:cond delay="1560"/>
                            </p:stCondLst>
                            <p:childTnLst>
                              <p:par>
                                <p:cTn id="34" presetID="1" presetClass="entr" presetSubtype="0" fill="hold" grpId="0" nodeType="afterEffect">
                                  <p:stCondLst>
                                    <p:cond delay="250"/>
                                  </p:stCondLst>
                                  <p:childTnLst>
                                    <p:set>
                                      <p:cBhvr>
                                        <p:cTn id="35" dur="1" fill="hold">
                                          <p:stCondLst>
                                            <p:cond delay="9"/>
                                          </p:stCondLst>
                                        </p:cTn>
                                        <p:tgtEl>
                                          <p:spTgt spid="19"/>
                                        </p:tgtEl>
                                        <p:attrNameLst>
                                          <p:attrName>style.visibility</p:attrName>
                                        </p:attrNameLst>
                                      </p:cBhvr>
                                      <p:to>
                                        <p:strVal val="visible"/>
                                      </p:to>
                                    </p:set>
                                  </p:childTnLst>
                                </p:cTn>
                              </p:par>
                            </p:childTnLst>
                          </p:cTn>
                        </p:par>
                        <p:par>
                          <p:cTn id="36" fill="hold">
                            <p:stCondLst>
                              <p:cond delay="1820"/>
                            </p:stCondLst>
                            <p:childTnLst>
                              <p:par>
                                <p:cTn id="37" presetID="1" presetClass="entr" presetSubtype="0" fill="hold" grpId="0" nodeType="afterEffect">
                                  <p:stCondLst>
                                    <p:cond delay="250"/>
                                  </p:stCondLst>
                                  <p:childTnLst>
                                    <p:set>
                                      <p:cBhvr>
                                        <p:cTn id="38" dur="1" fill="hold">
                                          <p:stCondLst>
                                            <p:cond delay="9"/>
                                          </p:stCondLst>
                                        </p:cTn>
                                        <p:tgtEl>
                                          <p:spTgt spid="20"/>
                                        </p:tgtEl>
                                        <p:attrNameLst>
                                          <p:attrName>style.visibility</p:attrName>
                                        </p:attrNameLst>
                                      </p:cBhvr>
                                      <p:to>
                                        <p:strVal val="visible"/>
                                      </p:to>
                                    </p:set>
                                  </p:childTnLst>
                                </p:cTn>
                              </p:par>
                            </p:childTnLst>
                          </p:cTn>
                        </p:par>
                        <p:par>
                          <p:cTn id="39" fill="hold">
                            <p:stCondLst>
                              <p:cond delay="2080"/>
                            </p:stCondLst>
                            <p:childTnLst>
                              <p:par>
                                <p:cTn id="40" presetID="1" presetClass="entr" presetSubtype="0" fill="hold" grpId="0" nodeType="afterEffect">
                                  <p:stCondLst>
                                    <p:cond delay="250"/>
                                  </p:stCondLst>
                                  <p:childTnLst>
                                    <p:set>
                                      <p:cBhvr>
                                        <p:cTn id="41" dur="1" fill="hold">
                                          <p:stCondLst>
                                            <p:cond delay="9"/>
                                          </p:stCondLst>
                                        </p:cTn>
                                        <p:tgtEl>
                                          <p:spTgt spid="21"/>
                                        </p:tgtEl>
                                        <p:attrNameLst>
                                          <p:attrName>style.visibility</p:attrName>
                                        </p:attrNameLst>
                                      </p:cBhvr>
                                      <p:to>
                                        <p:strVal val="visible"/>
                                      </p:to>
                                    </p:set>
                                  </p:childTnLst>
                                </p:cTn>
                              </p:par>
                            </p:childTnLst>
                          </p:cTn>
                        </p:par>
                        <p:par>
                          <p:cTn id="42" fill="hold">
                            <p:stCondLst>
                              <p:cond delay="2340"/>
                            </p:stCondLst>
                            <p:childTnLst>
                              <p:par>
                                <p:cTn id="43" presetID="1" presetClass="entr" presetSubtype="0" fill="hold" grpId="0" nodeType="afterEffect">
                                  <p:stCondLst>
                                    <p:cond delay="250"/>
                                  </p:stCondLst>
                                  <p:childTnLst>
                                    <p:set>
                                      <p:cBhvr>
                                        <p:cTn id="44" dur="1" fill="hold">
                                          <p:stCondLst>
                                            <p:cond delay="9"/>
                                          </p:stCondLst>
                                        </p:cTn>
                                        <p:tgtEl>
                                          <p:spTgt spid="22"/>
                                        </p:tgtEl>
                                        <p:attrNameLst>
                                          <p:attrName>style.visibility</p:attrName>
                                        </p:attrNameLst>
                                      </p:cBhvr>
                                      <p:to>
                                        <p:strVal val="visible"/>
                                      </p:to>
                                    </p:set>
                                  </p:childTnLst>
                                </p:cTn>
                              </p:par>
                            </p:childTnLst>
                          </p:cTn>
                        </p:par>
                        <p:par>
                          <p:cTn id="45" fill="hold">
                            <p:stCondLst>
                              <p:cond delay="2600"/>
                            </p:stCondLst>
                            <p:childTnLst>
                              <p:par>
                                <p:cTn id="46" presetID="1" presetClass="entr" presetSubtype="0" fill="hold" grpId="0" nodeType="afterEffect">
                                  <p:stCondLst>
                                    <p:cond delay="250"/>
                                  </p:stCondLst>
                                  <p:childTnLst>
                                    <p:set>
                                      <p:cBhvr>
                                        <p:cTn id="47" dur="1" fill="hold">
                                          <p:stCondLst>
                                            <p:cond delay="9"/>
                                          </p:stCondLst>
                                        </p:cTn>
                                        <p:tgtEl>
                                          <p:spTgt spid="23"/>
                                        </p:tgtEl>
                                        <p:attrNameLst>
                                          <p:attrName>style.visibility</p:attrName>
                                        </p:attrNameLst>
                                      </p:cBhvr>
                                      <p:to>
                                        <p:strVal val="visible"/>
                                      </p:to>
                                    </p:set>
                                  </p:childTnLst>
                                </p:cTn>
                              </p:par>
                            </p:childTnLst>
                          </p:cTn>
                        </p:par>
                        <p:par>
                          <p:cTn id="48" fill="hold">
                            <p:stCondLst>
                              <p:cond delay="2860"/>
                            </p:stCondLst>
                            <p:childTnLst>
                              <p:par>
                                <p:cTn id="49" presetID="1" presetClass="entr" presetSubtype="0" fill="hold" grpId="0" nodeType="afterEffect">
                                  <p:stCondLst>
                                    <p:cond delay="250"/>
                                  </p:stCondLst>
                                  <p:childTnLst>
                                    <p:set>
                                      <p:cBhvr>
                                        <p:cTn id="50" dur="1" fill="hold">
                                          <p:stCondLst>
                                            <p:cond delay="9"/>
                                          </p:stCondLst>
                                        </p:cTn>
                                        <p:tgtEl>
                                          <p:spTgt spid="24"/>
                                        </p:tgtEl>
                                        <p:attrNameLst>
                                          <p:attrName>style.visibility</p:attrName>
                                        </p:attrNameLst>
                                      </p:cBhvr>
                                      <p:to>
                                        <p:strVal val="visible"/>
                                      </p:to>
                                    </p:set>
                                  </p:childTnLst>
                                </p:cTn>
                              </p:par>
                            </p:childTnLst>
                          </p:cTn>
                        </p:par>
                        <p:par>
                          <p:cTn id="51" fill="hold">
                            <p:stCondLst>
                              <p:cond delay="3120"/>
                            </p:stCondLst>
                            <p:childTnLst>
                              <p:par>
                                <p:cTn id="52" presetID="1" presetClass="entr" presetSubtype="0" fill="hold" grpId="0" nodeType="afterEffect">
                                  <p:stCondLst>
                                    <p:cond delay="0"/>
                                  </p:stCondLst>
                                  <p:childTnLst>
                                    <p:set>
                                      <p:cBhvr>
                                        <p:cTn id="53" dur="1" fill="hold">
                                          <p:stCondLst>
                                            <p:cond delay="9"/>
                                          </p:stCondLst>
                                        </p:cTn>
                                        <p:tgtEl>
                                          <p:spTgt spid="27"/>
                                        </p:tgtEl>
                                        <p:attrNameLst>
                                          <p:attrName>style.visibility</p:attrName>
                                        </p:attrNameLst>
                                      </p:cBhvr>
                                      <p:to>
                                        <p:strVal val="visible"/>
                                      </p:to>
                                    </p:set>
                                  </p:childTnLst>
                                </p:cTn>
                              </p:par>
                            </p:childTnLst>
                          </p:cTn>
                        </p:par>
                        <p:par>
                          <p:cTn id="54" fill="hold">
                            <p:stCondLst>
                              <p:cond delay="3130"/>
                            </p:stCondLst>
                            <p:childTnLst>
                              <p:par>
                                <p:cTn id="55" presetID="1" presetClass="entr" presetSubtype="0" fill="hold" grpId="0" nodeType="afterEffect">
                                  <p:stCondLst>
                                    <p:cond delay="0"/>
                                  </p:stCondLst>
                                  <p:childTnLst>
                                    <p:set>
                                      <p:cBhvr>
                                        <p:cTn id="56" dur="1" fill="hold">
                                          <p:stCondLst>
                                            <p:cond delay="9"/>
                                          </p:stCondLst>
                                        </p:cTn>
                                        <p:tgtEl>
                                          <p:spTgt spid="28"/>
                                        </p:tgtEl>
                                        <p:attrNameLst>
                                          <p:attrName>style.visibility</p:attrName>
                                        </p:attrNameLst>
                                      </p:cBhvr>
                                      <p:to>
                                        <p:strVal val="visible"/>
                                      </p:to>
                                    </p:set>
                                  </p:childTnLst>
                                </p:cTn>
                              </p:par>
                            </p:childTnLst>
                          </p:cTn>
                        </p:par>
                        <p:par>
                          <p:cTn id="57" fill="hold">
                            <p:stCondLst>
                              <p:cond delay="3140"/>
                            </p:stCondLst>
                            <p:childTnLst>
                              <p:par>
                                <p:cTn id="58" presetID="1" presetClass="entr" presetSubtype="0" fill="hold" grpId="0" nodeType="afterEffect">
                                  <p:stCondLst>
                                    <p:cond delay="250"/>
                                  </p:stCondLst>
                                  <p:childTnLst>
                                    <p:set>
                                      <p:cBhvr>
                                        <p:cTn id="59" dur="1" fill="hold">
                                          <p:stCondLst>
                                            <p:cond delay="9"/>
                                          </p:stCondLst>
                                        </p:cTn>
                                        <p:tgtEl>
                                          <p:spTgt spid="25"/>
                                        </p:tgtEl>
                                        <p:attrNameLst>
                                          <p:attrName>style.visibility</p:attrName>
                                        </p:attrNameLst>
                                      </p:cBhvr>
                                      <p:to>
                                        <p:strVal val="visible"/>
                                      </p:to>
                                    </p:set>
                                  </p:childTnLst>
                                </p:cTn>
                              </p:par>
                            </p:childTnLst>
                          </p:cTn>
                        </p:par>
                        <p:par>
                          <p:cTn id="60" fill="hold">
                            <p:stCondLst>
                              <p:cond delay="3400"/>
                            </p:stCondLst>
                            <p:childTnLst>
                              <p:par>
                                <p:cTn id="61" presetID="1" presetClass="entr" presetSubtype="0" fill="hold" grpId="0" nodeType="afterEffect">
                                  <p:stCondLst>
                                    <p:cond delay="250"/>
                                  </p:stCondLst>
                                  <p:childTnLst>
                                    <p:set>
                                      <p:cBhvr>
                                        <p:cTn id="62" dur="1" fill="hold">
                                          <p:stCondLst>
                                            <p:cond delay="9"/>
                                          </p:stCondLst>
                                        </p:cTn>
                                        <p:tgtEl>
                                          <p:spTgt spid="2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P spid="10" grpId="0"/>
      <p:bldP spid="12" grpId="0"/>
      <p:bldP spid="13" grpId="0"/>
      <p:bldP spid="14" grpId="0"/>
      <p:bldP spid="15" grpId="0"/>
      <p:bldP spid="17" grpId="0"/>
      <p:bldP spid="18" grpId="0"/>
      <p:bldP spid="19" grpId="0"/>
      <p:bldP spid="20" grpId="0"/>
      <p:bldP spid="21" grpId="0"/>
      <p:bldP spid="22" grpId="0"/>
      <p:bldP spid="23" grpId="0"/>
      <p:bldP spid="24" grpId="0"/>
      <p:bldP spid="25" grpId="0"/>
      <p:bldP spid="26" grpId="0"/>
      <p:bldP spid="27" grpId="0"/>
      <p:bldP spid="28"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feld 11"/>
          <p:cNvSpPr txBox="1"/>
          <p:nvPr/>
        </p:nvSpPr>
        <p:spPr>
          <a:xfrm>
            <a:off x="-8876" y="1970836"/>
            <a:ext cx="9152876" cy="666076"/>
          </a:xfrm>
          <a:prstGeom prst="rect">
            <a:avLst/>
          </a:prstGeom>
          <a:solidFill>
            <a:srgbClr val="92BC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de-DE"/>
            </a:defPPr>
            <a:lvl1pPr algn="ctr">
              <a:defRPr>
                <a:solidFill>
                  <a:schemeClr val="lt1"/>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algn="l"/>
            <a:r>
              <a:rPr lang="de-LU" sz="2400" b="1" dirty="0" smtClean="0">
                <a:latin typeface="Arial" panose="020B0604020202020204" pitchFamily="34" charset="0"/>
                <a:cs typeface="Arial" panose="020B0604020202020204" pitchFamily="34" charset="0"/>
              </a:rPr>
              <a:t>Modul 1: Nachhaltigkeitssensibilisierung / Treibhauseffekt</a:t>
            </a:r>
            <a:endParaRPr lang="de-LU" sz="2400" b="1" dirty="0">
              <a:latin typeface="Arial" panose="020B0604020202020204" pitchFamily="34" charset="0"/>
              <a:cs typeface="Arial" panose="020B0604020202020204" pitchFamily="34" charset="0"/>
            </a:endParaRPr>
          </a:p>
        </p:txBody>
      </p:sp>
      <p:sp>
        <p:nvSpPr>
          <p:cNvPr id="3" name="Rechteck 2"/>
          <p:cNvSpPr/>
          <p:nvPr/>
        </p:nvSpPr>
        <p:spPr>
          <a:xfrm>
            <a:off x="-8876" y="3356992"/>
            <a:ext cx="9161752" cy="774084"/>
          </a:xfrm>
          <a:prstGeom prst="rect">
            <a:avLst/>
          </a:prstGeom>
          <a:noFill/>
          <a:ln w="762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LU"/>
          </a:p>
        </p:txBody>
      </p:sp>
      <p:pic>
        <p:nvPicPr>
          <p:cNvPr id="2" name="Grafik 1"/>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0" y="0"/>
            <a:ext cx="9144000" cy="1662545"/>
          </a:xfrm>
          <a:prstGeom prst="rect">
            <a:avLst/>
          </a:prstGeom>
        </p:spPr>
      </p:pic>
      <p:sp>
        <p:nvSpPr>
          <p:cNvPr id="9" name="Textfeld 8"/>
          <p:cNvSpPr txBox="1"/>
          <p:nvPr/>
        </p:nvSpPr>
        <p:spPr>
          <a:xfrm>
            <a:off x="0" y="3410996"/>
            <a:ext cx="9152876" cy="666076"/>
          </a:xfrm>
          <a:prstGeom prst="rect">
            <a:avLst/>
          </a:prstGeom>
          <a:solidFill>
            <a:srgbClr val="92BC2A"/>
          </a:solidFill>
          <a:ln w="762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de-DE"/>
            </a:defPPr>
            <a:lvl1pPr>
              <a:defRPr sz="2400" b="1">
                <a:latin typeface="Arial" panose="020B0604020202020204" pitchFamily="34" charset="0"/>
                <a:cs typeface="Arial" panose="020B0604020202020204" pitchFamily="34" charset="0"/>
              </a:defRPr>
            </a:lvl1pPr>
          </a:lstStyle>
          <a:p>
            <a:r>
              <a:rPr lang="de-LU" dirty="0"/>
              <a:t>Modul 3: Richtig Heizen und Lüften</a:t>
            </a:r>
          </a:p>
        </p:txBody>
      </p:sp>
      <p:sp>
        <p:nvSpPr>
          <p:cNvPr id="8" name="Textfeld 7"/>
          <p:cNvSpPr txBox="1"/>
          <p:nvPr/>
        </p:nvSpPr>
        <p:spPr>
          <a:xfrm>
            <a:off x="0" y="2690916"/>
            <a:ext cx="9152876" cy="666076"/>
          </a:xfrm>
          <a:prstGeom prst="rect">
            <a:avLst/>
          </a:prstGeom>
          <a:solidFill>
            <a:srgbClr val="92BC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de-DE"/>
            </a:defPPr>
            <a:lvl1pPr>
              <a:defRPr sz="2400" b="1">
                <a:latin typeface="Arial" panose="020B0604020202020204" pitchFamily="34" charset="0"/>
                <a:cs typeface="Arial" panose="020B0604020202020204" pitchFamily="34" charset="0"/>
              </a:defRPr>
            </a:lvl1pPr>
          </a:lstStyle>
          <a:p>
            <a:r>
              <a:rPr lang="de-LU" dirty="0"/>
              <a:t>Modul 2: Energiequellen</a:t>
            </a:r>
          </a:p>
        </p:txBody>
      </p:sp>
      <p:sp>
        <p:nvSpPr>
          <p:cNvPr id="13" name="Textfeld 12"/>
          <p:cNvSpPr txBox="1"/>
          <p:nvPr/>
        </p:nvSpPr>
        <p:spPr>
          <a:xfrm>
            <a:off x="-8876" y="4131076"/>
            <a:ext cx="9152876" cy="666076"/>
          </a:xfrm>
          <a:prstGeom prst="rect">
            <a:avLst/>
          </a:prstGeom>
          <a:solidFill>
            <a:srgbClr val="92BC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de-DE"/>
            </a:defPPr>
            <a:lvl1pPr>
              <a:defRPr sz="2400" b="1">
                <a:latin typeface="Arial" panose="020B0604020202020204" pitchFamily="34" charset="0"/>
                <a:cs typeface="Arial" panose="020B0604020202020204" pitchFamily="34" charset="0"/>
              </a:defRPr>
            </a:lvl1pPr>
          </a:lstStyle>
          <a:p>
            <a:r>
              <a:rPr lang="de-LU" dirty="0"/>
              <a:t>Modul 4: Strom sparen</a:t>
            </a:r>
          </a:p>
        </p:txBody>
      </p:sp>
      <p:sp>
        <p:nvSpPr>
          <p:cNvPr id="14" name="Textfeld 13"/>
          <p:cNvSpPr txBox="1"/>
          <p:nvPr/>
        </p:nvSpPr>
        <p:spPr>
          <a:xfrm>
            <a:off x="0" y="4851156"/>
            <a:ext cx="9152876" cy="666076"/>
          </a:xfrm>
          <a:prstGeom prst="rect">
            <a:avLst/>
          </a:prstGeom>
          <a:solidFill>
            <a:srgbClr val="92BC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de-DE"/>
            </a:defPPr>
            <a:lvl1pPr>
              <a:defRPr sz="2400" b="1">
                <a:latin typeface="Arial" panose="020B0604020202020204" pitchFamily="34" charset="0"/>
                <a:cs typeface="Arial" panose="020B0604020202020204" pitchFamily="34" charset="0"/>
              </a:defRPr>
            </a:lvl1pPr>
          </a:lstStyle>
          <a:p>
            <a:r>
              <a:rPr lang="de-LU" dirty="0"/>
              <a:t>Modul 5: Ressource Wasser</a:t>
            </a:r>
          </a:p>
        </p:txBody>
      </p:sp>
      <p:sp>
        <p:nvSpPr>
          <p:cNvPr id="15" name="Textfeld 14"/>
          <p:cNvSpPr txBox="1"/>
          <p:nvPr/>
        </p:nvSpPr>
        <p:spPr>
          <a:xfrm>
            <a:off x="0" y="5571236"/>
            <a:ext cx="9152876" cy="666076"/>
          </a:xfrm>
          <a:prstGeom prst="rect">
            <a:avLst/>
          </a:prstGeom>
          <a:solidFill>
            <a:srgbClr val="92BC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de-DE"/>
            </a:defPPr>
            <a:lvl1pPr>
              <a:defRPr sz="2400" b="1">
                <a:latin typeface="Arial" panose="020B0604020202020204" pitchFamily="34" charset="0"/>
                <a:cs typeface="Arial" panose="020B0604020202020204" pitchFamily="34" charset="0"/>
              </a:defRPr>
            </a:lvl1pPr>
          </a:lstStyle>
          <a:p>
            <a:r>
              <a:rPr lang="de-LU" dirty="0"/>
              <a:t>Modul 6: Papier </a:t>
            </a:r>
            <a:r>
              <a:rPr lang="de-LU" dirty="0" smtClean="0"/>
              <a:t>/ </a:t>
            </a:r>
            <a:r>
              <a:rPr lang="de-LU" dirty="0"/>
              <a:t>Abschlussquiz</a:t>
            </a:r>
          </a:p>
        </p:txBody>
      </p:sp>
      <p:sp>
        <p:nvSpPr>
          <p:cNvPr id="10" name="Ellipse 9"/>
          <p:cNvSpPr/>
          <p:nvPr/>
        </p:nvSpPr>
        <p:spPr>
          <a:xfrm>
            <a:off x="5507753" y="2791410"/>
            <a:ext cx="3600400" cy="2392784"/>
          </a:xfrm>
          <a:prstGeom prst="ellips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r>
              <a:rPr lang="de-LU" sz="3200" dirty="0">
                <a:solidFill>
                  <a:schemeClr val="tx2">
                    <a:lumMod val="75000"/>
                  </a:schemeClr>
                </a:solidFill>
                <a:latin typeface="Forte" panose="03060902040502070203" pitchFamily="66" charset="0"/>
              </a:rPr>
              <a:t>… alle Module bauen aufeinander auf …</a:t>
            </a:r>
          </a:p>
        </p:txBody>
      </p:sp>
    </p:spTree>
    <p:extLst>
      <p:ext uri="{BB962C8B-B14F-4D97-AF65-F5344CB8AC3E}">
        <p14:creationId xmlns:p14="http://schemas.microsoft.com/office/powerpoint/2010/main" val="232565639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6" presetClass="emph" presetSubtype="0" fill="hold" grpId="0" nodeType="clickEffect">
                                  <p:stCondLst>
                                    <p:cond delay="0"/>
                                  </p:stCondLst>
                                  <p:childTnLst>
                                    <p:animEffect transition="out" filter="fade">
                                      <p:cBhvr>
                                        <p:cTn id="10" dur="1500" tmFilter="0, 0; .2, .5; .8, .5; 1, 0"/>
                                        <p:tgtEl>
                                          <p:spTgt spid="9"/>
                                        </p:tgtEl>
                                      </p:cBhvr>
                                    </p:animEffect>
                                    <p:animScale>
                                      <p:cBhvr>
                                        <p:cTn id="11" dur="750" autoRev="1" fill="hold"/>
                                        <p:tgtEl>
                                          <p:spTgt spid="9"/>
                                        </p:tgtEl>
                                      </p:cBhvr>
                                      <p:by x="105000" y="105000"/>
                                    </p:animScale>
                                  </p:childTnLst>
                                </p:cTn>
                              </p:par>
                              <p:par>
                                <p:cTn id="12" presetID="1" presetClass="entr" presetSubtype="0" fill="hold" grpId="0" nodeType="withEffect">
                                  <p:stCondLst>
                                    <p:cond delay="0"/>
                                  </p:stCondLst>
                                  <p:childTnLst>
                                    <p:set>
                                      <p:cBhvr>
                                        <p:cTn id="13"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9" grpId="0" animBg="1"/>
      <p:bldP spid="10"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rot="209299">
            <a:off x="1812716" y="457482"/>
            <a:ext cx="4829899" cy="6492514"/>
          </a:xfrm>
          <a:prstGeom prst="rect">
            <a:avLst/>
          </a:prstGeom>
          <a:ln w="9525">
            <a:solidFill>
              <a:schemeClr val="tx1"/>
            </a:solidFill>
            <a:miter lim="800000"/>
            <a:headEnd/>
            <a:tailEnd/>
          </a:ln>
          <a:effectLst>
            <a:outerShdw blurRad="190500" dist="368300" dir="2700000" algn="tl" rotWithShape="0">
              <a:srgbClr val="000000">
                <a:alpha val="70000"/>
              </a:srgbClr>
            </a:outerShdw>
          </a:effectLst>
          <a:extLst>
            <a:ext uri="{909E8E84-426E-40dd-AFC4-6F175D3DCCD1}">
              <a14:hiddenFill xmlns:a14="http://schemas.microsoft.com/office/drawing/2010/main">
                <a:solidFill>
                  <a:schemeClr val="accent1"/>
                </a:solidFill>
              </a14:hiddenFill>
            </a:ext>
          </a:extLst>
        </p:spPr>
      </p:pic>
      <p:sp>
        <p:nvSpPr>
          <p:cNvPr id="3" name="Textfeld 2"/>
          <p:cNvSpPr txBox="1"/>
          <p:nvPr/>
        </p:nvSpPr>
        <p:spPr>
          <a:xfrm>
            <a:off x="0" y="0"/>
            <a:ext cx="9152876" cy="666076"/>
          </a:xfrm>
          <a:prstGeom prst="rect">
            <a:avLst/>
          </a:prstGeom>
          <a:solidFill>
            <a:srgbClr val="92BC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de-DE"/>
            </a:defPPr>
            <a:lvl1pPr>
              <a:defRPr sz="2400" b="1">
                <a:latin typeface="Arial" panose="020B0604020202020204" pitchFamily="34" charset="0"/>
                <a:cs typeface="Arial" panose="020B0604020202020204" pitchFamily="34" charset="0"/>
              </a:defRPr>
            </a:lvl1pPr>
          </a:lstStyle>
          <a:p>
            <a:r>
              <a:rPr lang="de-LU" dirty="0" smtClean="0"/>
              <a:t>Vorbereitung: Hausübung für die Schüler</a:t>
            </a:r>
            <a:endParaRPr lang="de-LU" dirty="0"/>
          </a:p>
        </p:txBody>
      </p:sp>
      <p:sp>
        <p:nvSpPr>
          <p:cNvPr id="2" name="Ovale Legende 1"/>
          <p:cNvSpPr/>
          <p:nvPr/>
        </p:nvSpPr>
        <p:spPr>
          <a:xfrm>
            <a:off x="6639711" y="2593986"/>
            <a:ext cx="2492644" cy="1944216"/>
          </a:xfrm>
          <a:prstGeom prst="wedgeEllipseCallout">
            <a:avLst>
              <a:gd name="adj1" fmla="val -67160"/>
              <a:gd name="adj2" fmla="val -43035"/>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r>
              <a:rPr lang="de-LU" sz="2000" dirty="0" smtClean="0">
                <a:latin typeface="Forte" panose="03060902040502070203" pitchFamily="66" charset="0"/>
              </a:rPr>
              <a:t>„Miss einmal die Temperaturen zu Hause!“</a:t>
            </a:r>
            <a:endParaRPr lang="de-LU" sz="2000" dirty="0">
              <a:latin typeface="Forte" panose="03060902040502070203" pitchFamily="66" charset="0"/>
            </a:endParaRPr>
          </a:p>
        </p:txBody>
      </p:sp>
      <p:sp>
        <p:nvSpPr>
          <p:cNvPr id="5" name="Ovale Legende 4"/>
          <p:cNvSpPr/>
          <p:nvPr/>
        </p:nvSpPr>
        <p:spPr>
          <a:xfrm>
            <a:off x="6660232" y="4747674"/>
            <a:ext cx="2492644" cy="1944216"/>
          </a:xfrm>
          <a:prstGeom prst="wedgeEllipseCallout">
            <a:avLst>
              <a:gd name="adj1" fmla="val -85054"/>
              <a:gd name="adj2" fmla="val 8585"/>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r>
              <a:rPr lang="de-LU" sz="2000" dirty="0" smtClean="0">
                <a:latin typeface="Forte" panose="03060902040502070203" pitchFamily="66" charset="0"/>
              </a:rPr>
              <a:t>„Beobachte Euer Lüftungs-verhalten zu Hause!“</a:t>
            </a:r>
            <a:endParaRPr lang="de-LU" sz="2000" dirty="0">
              <a:latin typeface="Forte" panose="03060902040502070203" pitchFamily="66" charset="0"/>
            </a:endParaRPr>
          </a:p>
        </p:txBody>
      </p:sp>
      <p:sp>
        <p:nvSpPr>
          <p:cNvPr id="6" name="Ovale Legende 5"/>
          <p:cNvSpPr/>
          <p:nvPr/>
        </p:nvSpPr>
        <p:spPr>
          <a:xfrm>
            <a:off x="35887" y="1336135"/>
            <a:ext cx="2663905" cy="1588809"/>
          </a:xfrm>
          <a:prstGeom prst="wedgeEllipseCallout">
            <a:avLst>
              <a:gd name="adj1" fmla="val 58103"/>
              <a:gd name="adj2" fmla="val -37873"/>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r>
              <a:rPr lang="de-LU" sz="2000" dirty="0" smtClean="0">
                <a:latin typeface="Forte" panose="03060902040502070203" pitchFamily="66" charset="0"/>
              </a:rPr>
              <a:t>Umgang mit </a:t>
            </a:r>
            <a:r>
              <a:rPr lang="de-LU" sz="2000" dirty="0" smtClean="0">
                <a:latin typeface="Forte" panose="03060902040502070203" pitchFamily="66" charset="0"/>
              </a:rPr>
              <a:t>Thermometern </a:t>
            </a:r>
            <a:r>
              <a:rPr lang="de-LU" sz="2000" dirty="0" smtClean="0">
                <a:latin typeface="Forte" panose="03060902040502070203" pitchFamily="66" charset="0"/>
              </a:rPr>
              <a:t>wird erklärt</a:t>
            </a:r>
            <a:endParaRPr lang="de-LU" sz="2000" dirty="0">
              <a:latin typeface="Forte" panose="03060902040502070203" pitchFamily="66" charset="0"/>
            </a:endParaRPr>
          </a:p>
        </p:txBody>
      </p:sp>
      <p:sp>
        <p:nvSpPr>
          <p:cNvPr id="7" name="Ellipse 6"/>
          <p:cNvSpPr/>
          <p:nvPr/>
        </p:nvSpPr>
        <p:spPr>
          <a:xfrm>
            <a:off x="6435332" y="116632"/>
            <a:ext cx="2708668" cy="1628800"/>
          </a:xfrm>
          <a:prstGeom prst="ellips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r>
              <a:rPr lang="de-LU" sz="2400" dirty="0" smtClean="0">
                <a:solidFill>
                  <a:schemeClr val="tx2">
                    <a:lumMod val="75000"/>
                  </a:schemeClr>
                </a:solidFill>
                <a:latin typeface="Forte" panose="03060902040502070203" pitchFamily="66" charset="0"/>
              </a:rPr>
              <a:t>z.B. Modul „Richtig Heizen und Lüften“</a:t>
            </a:r>
            <a:endParaRPr lang="de-LU" sz="2400" dirty="0">
              <a:solidFill>
                <a:schemeClr val="tx2">
                  <a:lumMod val="75000"/>
                </a:schemeClr>
              </a:solidFill>
              <a:latin typeface="Forte" panose="03060902040502070203" pitchFamily="66" charset="0"/>
            </a:endParaRPr>
          </a:p>
        </p:txBody>
      </p:sp>
    </p:spTree>
    <p:extLst>
      <p:ext uri="{BB962C8B-B14F-4D97-AF65-F5344CB8AC3E}">
        <p14:creationId xmlns:p14="http://schemas.microsoft.com/office/powerpoint/2010/main" val="21112046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5" grpId="0" animBg="1"/>
      <p:bldP spid="6"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feld 3"/>
          <p:cNvSpPr txBox="1"/>
          <p:nvPr/>
        </p:nvSpPr>
        <p:spPr>
          <a:xfrm>
            <a:off x="827584" y="2462073"/>
            <a:ext cx="3096344" cy="2862322"/>
          </a:xfrm>
          <a:prstGeom prst="rect">
            <a:avLst/>
          </a:prstGeom>
          <a:noFill/>
        </p:spPr>
        <p:txBody>
          <a:bodyPr wrap="square" rtlCol="0">
            <a:spAutoFit/>
          </a:bodyPr>
          <a:lstStyle/>
          <a:p>
            <a:pPr lvl="0" algn="ctr"/>
            <a:r>
              <a:rPr lang="de-LU" sz="3600" b="1" dirty="0" err="1" smtClean="0">
                <a:latin typeface="Comic Sans MS" panose="030F0702030302020204" pitchFamily="66" charset="0"/>
              </a:rPr>
              <a:t>Brrr</a:t>
            </a:r>
            <a:r>
              <a:rPr lang="de-LU" sz="3600" b="1" dirty="0" smtClean="0">
                <a:latin typeface="Comic Sans MS" panose="030F0702030302020204" pitchFamily="66" charset="0"/>
              </a:rPr>
              <a:t>, da wird einem ja beim Hinschauen kalt!!!</a:t>
            </a:r>
            <a:endParaRPr lang="de-LU" sz="3600" b="1" dirty="0">
              <a:latin typeface="Comic Sans MS" panose="030F0702030302020204" pitchFamily="66" charset="0"/>
            </a:endParaRPr>
          </a:p>
        </p:txBody>
      </p:sp>
      <p:pic>
        <p:nvPicPr>
          <p:cNvPr id="2053" name="Picture 5" descr="F:\Weiterbildung\Gemeinden\Schulen\Thermographieaufnahmen\Therm Lotte vor Wand_kalt.jpg"/>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3358" y="0"/>
            <a:ext cx="6677025" cy="6829425"/>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F:\Weiterbildung\Gemeinden\Schulen\Thermographieaufnahmen\IMG_8016.JPG"/>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4607496" y="236622"/>
            <a:ext cx="4536504" cy="6049017"/>
          </a:xfrm>
          <a:prstGeom prst="rect">
            <a:avLst/>
          </a:prstGeom>
          <a:noFill/>
          <a:extLst>
            <a:ext uri="{909E8E84-426E-40dd-AFC4-6F175D3DCCD1}">
              <a14:hiddenFill xmlns:a14="http://schemas.microsoft.com/office/drawing/2010/main">
                <a:solidFill>
                  <a:srgbClr val="FFFFFF"/>
                </a:solidFill>
              </a14:hiddenFill>
            </a:ext>
          </a:extLst>
        </p:spPr>
      </p:pic>
      <p:sp>
        <p:nvSpPr>
          <p:cNvPr id="6" name="Textfeld 5"/>
          <p:cNvSpPr txBox="1"/>
          <p:nvPr/>
        </p:nvSpPr>
        <p:spPr>
          <a:xfrm>
            <a:off x="-17282" y="5517232"/>
            <a:ext cx="9152876" cy="666076"/>
          </a:xfrm>
          <a:prstGeom prst="rect">
            <a:avLst/>
          </a:prstGeom>
          <a:solidFill>
            <a:srgbClr val="92BC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de-DE"/>
            </a:defPPr>
            <a:lvl1pPr>
              <a:defRPr sz="2400" b="1">
                <a:latin typeface="Arial" panose="020B0604020202020204" pitchFamily="34" charset="0"/>
                <a:cs typeface="Arial" panose="020B0604020202020204" pitchFamily="34" charset="0"/>
              </a:defRPr>
            </a:lvl1pPr>
          </a:lstStyle>
          <a:p>
            <a:r>
              <a:rPr lang="de-LU" dirty="0" smtClean="0"/>
              <a:t>Wärmestrahlung sichtbar . . .</a:t>
            </a:r>
            <a:endParaRPr lang="de-LU" dirty="0"/>
          </a:p>
        </p:txBody>
      </p:sp>
    </p:spTree>
    <p:extLst>
      <p:ext uri="{BB962C8B-B14F-4D97-AF65-F5344CB8AC3E}">
        <p14:creationId xmlns:p14="http://schemas.microsoft.com/office/powerpoint/2010/main" val="3400917954"/>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05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feld 6"/>
          <p:cNvSpPr txBox="1"/>
          <p:nvPr/>
        </p:nvSpPr>
        <p:spPr>
          <a:xfrm>
            <a:off x="1187624" y="2204864"/>
            <a:ext cx="3096344" cy="2308324"/>
          </a:xfrm>
          <a:prstGeom prst="rect">
            <a:avLst/>
          </a:prstGeom>
          <a:noFill/>
        </p:spPr>
        <p:txBody>
          <a:bodyPr wrap="square" rtlCol="0">
            <a:spAutoFit/>
          </a:bodyPr>
          <a:lstStyle/>
          <a:p>
            <a:pPr lvl="0" algn="ctr"/>
            <a:r>
              <a:rPr lang="de-LU" sz="3600" b="1" dirty="0" smtClean="0">
                <a:latin typeface="Comic Sans MS" panose="030F0702030302020204" pitchFamily="66" charset="0"/>
              </a:rPr>
              <a:t>So lässt es sich schon besser aushalten!</a:t>
            </a:r>
            <a:endParaRPr lang="de-LU" sz="3600" b="1" dirty="0">
              <a:latin typeface="Comic Sans MS" panose="030F0702030302020204" pitchFamily="66" charset="0"/>
            </a:endParaRPr>
          </a:p>
        </p:txBody>
      </p:sp>
      <p:pic>
        <p:nvPicPr>
          <p:cNvPr id="1026" name="Picture 2" descr="F:\Weiterbildung\Gemeinden\Schulen\Thermographieaufnahmen\Therm Lotte vor Wand_warm.jpg"/>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7912" y="0"/>
            <a:ext cx="6429375" cy="6886576"/>
          </a:xfrm>
          <a:prstGeom prst="rect">
            <a:avLst/>
          </a:prstGeom>
          <a:noFill/>
          <a:extLst>
            <a:ext uri="{909E8E84-426E-40dd-AFC4-6F175D3DCCD1}">
              <a14:hiddenFill xmlns:a14="http://schemas.microsoft.com/office/drawing/2010/main">
                <a:solidFill>
                  <a:srgbClr val="FFFFFF"/>
                </a:solidFill>
              </a14:hiddenFill>
            </a:ext>
          </a:extLst>
        </p:spPr>
      </p:pic>
      <p:pic>
        <p:nvPicPr>
          <p:cNvPr id="1027" name="Picture 3" descr="F:\Weiterbildung\Gemeinden\Schulen\Thermographieaufnahmen\IMG_8017.JPG"/>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5436095" y="951197"/>
            <a:ext cx="3679655" cy="4906486"/>
          </a:xfrm>
          <a:prstGeom prst="rect">
            <a:avLst/>
          </a:prstGeom>
          <a:noFill/>
          <a:extLst>
            <a:ext uri="{909E8E84-426E-40dd-AFC4-6F175D3DCCD1}">
              <a14:hiddenFill xmlns:a14="http://schemas.microsoft.com/office/drawing/2010/main">
                <a:solidFill>
                  <a:srgbClr val="FFFFFF"/>
                </a:solidFill>
              </a14:hiddenFill>
            </a:ext>
          </a:extLst>
        </p:spPr>
      </p:pic>
      <p:sp>
        <p:nvSpPr>
          <p:cNvPr id="5" name="Textfeld 4"/>
          <p:cNvSpPr txBox="1"/>
          <p:nvPr/>
        </p:nvSpPr>
        <p:spPr>
          <a:xfrm>
            <a:off x="-17282" y="5517232"/>
            <a:ext cx="9152876" cy="666076"/>
          </a:xfrm>
          <a:prstGeom prst="rect">
            <a:avLst/>
          </a:prstGeom>
          <a:solidFill>
            <a:srgbClr val="92BC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de-DE"/>
            </a:defPPr>
            <a:lvl1pPr>
              <a:defRPr sz="2400" b="1">
                <a:latin typeface="Arial" panose="020B0604020202020204" pitchFamily="34" charset="0"/>
                <a:cs typeface="Arial" panose="020B0604020202020204" pitchFamily="34" charset="0"/>
              </a:defRPr>
            </a:lvl1pPr>
          </a:lstStyle>
          <a:p>
            <a:r>
              <a:rPr lang="de-LU" dirty="0" smtClean="0"/>
              <a:t>. . . Wärmedämmung auch</a:t>
            </a:r>
            <a:endParaRPr lang="de-LU" dirty="0"/>
          </a:p>
        </p:txBody>
      </p:sp>
    </p:spTree>
    <p:extLst>
      <p:ext uri="{BB962C8B-B14F-4D97-AF65-F5344CB8AC3E}">
        <p14:creationId xmlns:p14="http://schemas.microsoft.com/office/powerpoint/2010/main" val="1155306856"/>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25750" y="-603448"/>
            <a:ext cx="9169750" cy="81293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extfeld 4"/>
          <p:cNvSpPr txBox="1"/>
          <p:nvPr/>
        </p:nvSpPr>
        <p:spPr>
          <a:xfrm>
            <a:off x="-34626" y="6021288"/>
            <a:ext cx="9178626" cy="666076"/>
          </a:xfrm>
          <a:prstGeom prst="rect">
            <a:avLst/>
          </a:prstGeom>
          <a:solidFill>
            <a:srgbClr val="92BC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de-DE"/>
            </a:defPPr>
            <a:lvl1pPr>
              <a:defRPr sz="2400" b="1">
                <a:latin typeface="Arial" panose="020B0604020202020204" pitchFamily="34" charset="0"/>
                <a:cs typeface="Arial" panose="020B0604020202020204" pitchFamily="34" charset="0"/>
              </a:defRPr>
            </a:lvl1pPr>
          </a:lstStyle>
          <a:p>
            <a:r>
              <a:rPr lang="de-LU" sz="2000" dirty="0" smtClean="0"/>
              <a:t>Klassen-Selbstversuch mit der Thermographie-Kamera</a:t>
            </a:r>
            <a:endParaRPr lang="de-LU" sz="2000" dirty="0"/>
          </a:p>
        </p:txBody>
      </p:sp>
    </p:spTree>
    <p:extLst>
      <p:ext uri="{BB962C8B-B14F-4D97-AF65-F5344CB8AC3E}">
        <p14:creationId xmlns:p14="http://schemas.microsoft.com/office/powerpoint/2010/main" val="791235775"/>
      </p:ext>
    </p:extLst>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Larissa">
  <a:themeElements>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Larissa">
  <a:themeElements>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Larissa">
  <a:themeElements>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10</TotalTime>
  <Words>652</Words>
  <Application>Microsoft Macintosh PowerPoint</Application>
  <PresentationFormat>On-screen Show (4:3)</PresentationFormat>
  <Paragraphs>116</Paragraphs>
  <Slides>27</Slides>
  <Notes>16</Notes>
  <HiddenSlides>0</HiddenSlides>
  <MMClips>0</MMClips>
  <ScaleCrop>false</ScaleCrop>
  <HeadingPairs>
    <vt:vector size="4" baseType="variant">
      <vt:variant>
        <vt:lpstr>Theme</vt:lpstr>
      </vt:variant>
      <vt:variant>
        <vt:i4>1</vt:i4>
      </vt:variant>
      <vt:variant>
        <vt:lpstr>Slide Titles</vt:lpstr>
      </vt:variant>
      <vt:variant>
        <vt:i4>27</vt:i4>
      </vt:variant>
    </vt:vector>
  </HeadingPairs>
  <TitlesOfParts>
    <vt:vector size="28" baseType="lpstr">
      <vt:lpstr>Larissa</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Konsum</vt:lpstr>
      <vt:lpstr>1 . . .  ein Smartphone-Ladebike</vt:lpstr>
      <vt:lpstr>PowerPoint Presentation</vt:lpstr>
    </vt:vector>
  </TitlesOfParts>
  <Company>HP</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PowerPoint-Präsentation</dc:title>
  <dc:creator>Birgit Knoch</dc:creator>
  <cp:lastModifiedBy>Birgit Engel</cp:lastModifiedBy>
  <cp:revision>211</cp:revision>
  <cp:lastPrinted>2018-11-05T06:54:00Z</cp:lastPrinted>
  <dcterms:created xsi:type="dcterms:W3CDTF">2016-01-06T15:53:29Z</dcterms:created>
  <dcterms:modified xsi:type="dcterms:W3CDTF">2018-11-07T20:10:09Z</dcterms:modified>
</cp:coreProperties>
</file>